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4" r:id="rId9"/>
    <p:sldId id="267" r:id="rId10"/>
    <p:sldId id="265" r:id="rId11"/>
  </p:sldIdLst>
  <p:sldSz cx="18288000" cy="10287000"/>
  <p:notesSz cx="6858000" cy="9144000"/>
  <p:embeddedFontLst>
    <p:embeddedFont>
      <p:font typeface="Segoe UI" panose="020B0502040204020203" pitchFamily="34" charset="0"/>
      <p:regular r:id="rId13"/>
      <p:bold r:id="rId14"/>
      <p:italic r:id="rId15"/>
      <p:boldItalic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D8C8725-88AA-E9A3-6C08-038EB48593CB}" v="2733" dt="2024-03-15T12:40:15.79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347" autoAdjust="0"/>
    <p:restoredTop sz="86441" autoAdjust="0"/>
  </p:normalViewPr>
  <p:slideViewPr>
    <p:cSldViewPr>
      <p:cViewPr varScale="1">
        <p:scale>
          <a:sx n="48" d="100"/>
          <a:sy n="48" d="100"/>
        </p:scale>
        <p:origin x="691" y="4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Петър П. Стоянов" userId="S::ps83816728@edu.mon.bg::bcf17386-451e-4e8d-8b7c-e4931c5b9bb8" providerId="AD" clId="Web-{AD8C8725-88AA-E9A3-6C08-038EB48593CB}"/>
    <pc:docChg chg="modSld">
      <pc:chgData name="Петър П. Стоянов" userId="S::ps83816728@edu.mon.bg::bcf17386-451e-4e8d-8b7c-e4931c5b9bb8" providerId="AD" clId="Web-{AD8C8725-88AA-E9A3-6C08-038EB48593CB}" dt="2024-03-15T12:40:15.792" v="1471" actId="1076"/>
      <pc:docMkLst>
        <pc:docMk/>
      </pc:docMkLst>
      <pc:sldChg chg="modSp">
        <pc:chgData name="Петър П. Стоянов" userId="S::ps83816728@edu.mon.bg::bcf17386-451e-4e8d-8b7c-e4931c5b9bb8" providerId="AD" clId="Web-{AD8C8725-88AA-E9A3-6C08-038EB48593CB}" dt="2024-03-15T08:29:30.193" v="30" actId="14100"/>
        <pc:sldMkLst>
          <pc:docMk/>
          <pc:sldMk cId="0" sldId="256"/>
        </pc:sldMkLst>
        <pc:spChg chg="mod">
          <ac:chgData name="Петър П. Стоянов" userId="S::ps83816728@edu.mon.bg::bcf17386-451e-4e8d-8b7c-e4931c5b9bb8" providerId="AD" clId="Web-{AD8C8725-88AA-E9A3-6C08-038EB48593CB}" dt="2024-03-15T08:28:56.364" v="16" actId="1076"/>
          <ac:spMkLst>
            <pc:docMk/>
            <pc:sldMk cId="0" sldId="256"/>
            <ac:spMk id="3" creationId="{00000000-0000-0000-0000-000000000000}"/>
          </ac:spMkLst>
        </pc:spChg>
        <pc:spChg chg="mod">
          <ac:chgData name="Петър П. Стоянов" userId="S::ps83816728@edu.mon.bg::bcf17386-451e-4e8d-8b7c-e4931c5b9bb8" providerId="AD" clId="Web-{AD8C8725-88AA-E9A3-6C08-038EB48593CB}" dt="2024-03-15T08:29:30.193" v="30" actId="14100"/>
          <ac:spMkLst>
            <pc:docMk/>
            <pc:sldMk cId="0" sldId="256"/>
            <ac:spMk id="4" creationId="{00000000-0000-0000-0000-000000000000}"/>
          </ac:spMkLst>
        </pc:spChg>
      </pc:sldChg>
      <pc:sldChg chg="addSp delSp modSp">
        <pc:chgData name="Петър П. Стоянов" userId="S::ps83816728@edu.mon.bg::bcf17386-451e-4e8d-8b7c-e4931c5b9bb8" providerId="AD" clId="Web-{AD8C8725-88AA-E9A3-6C08-038EB48593CB}" dt="2024-03-15T12:40:15.792" v="1471" actId="1076"/>
        <pc:sldMkLst>
          <pc:docMk/>
          <pc:sldMk cId="0" sldId="257"/>
        </pc:sldMkLst>
        <pc:spChg chg="mod">
          <ac:chgData name="Петър П. Стоянов" userId="S::ps83816728@edu.mon.bg::bcf17386-451e-4e8d-8b7c-e4931c5b9bb8" providerId="AD" clId="Web-{AD8C8725-88AA-E9A3-6C08-038EB48593CB}" dt="2024-03-15T08:33:15.232" v="62" actId="14100"/>
          <ac:spMkLst>
            <pc:docMk/>
            <pc:sldMk cId="0" sldId="257"/>
            <ac:spMk id="2" creationId="{00000000-0000-0000-0000-000000000000}"/>
          </ac:spMkLst>
        </pc:spChg>
        <pc:spChg chg="mod">
          <ac:chgData name="Петър П. Стоянов" userId="S::ps83816728@edu.mon.bg::bcf17386-451e-4e8d-8b7c-e4931c5b9bb8" providerId="AD" clId="Web-{AD8C8725-88AA-E9A3-6C08-038EB48593CB}" dt="2024-03-15T08:32:54.466" v="59" actId="14100"/>
          <ac:spMkLst>
            <pc:docMk/>
            <pc:sldMk cId="0" sldId="257"/>
            <ac:spMk id="3" creationId="{00000000-0000-0000-0000-000000000000}"/>
          </ac:spMkLst>
        </pc:spChg>
        <pc:spChg chg="mod">
          <ac:chgData name="Петър П. Стоянов" userId="S::ps83816728@edu.mon.bg::bcf17386-451e-4e8d-8b7c-e4931c5b9bb8" providerId="AD" clId="Web-{AD8C8725-88AA-E9A3-6C08-038EB48593CB}" dt="2024-03-15T08:33:06.372" v="61" actId="1076"/>
          <ac:spMkLst>
            <pc:docMk/>
            <pc:sldMk cId="0" sldId="257"/>
            <ac:spMk id="4" creationId="{00000000-0000-0000-0000-000000000000}"/>
          </ac:spMkLst>
        </pc:spChg>
        <pc:spChg chg="add del mod">
          <ac:chgData name="Петър П. Стоянов" userId="S::ps83816728@edu.mon.bg::bcf17386-451e-4e8d-8b7c-e4931c5b9bb8" providerId="AD" clId="Web-{AD8C8725-88AA-E9A3-6C08-038EB48593CB}" dt="2024-03-15T08:31:38.713" v="44"/>
          <ac:spMkLst>
            <pc:docMk/>
            <pc:sldMk cId="0" sldId="257"/>
            <ac:spMk id="6" creationId="{57EC441B-6578-4E42-DB1F-FF6A74E262EC}"/>
          </ac:spMkLst>
        </pc:spChg>
        <pc:spChg chg="add del mod">
          <ac:chgData name="Петър П. Стоянов" userId="S::ps83816728@edu.mon.bg::bcf17386-451e-4e8d-8b7c-e4931c5b9bb8" providerId="AD" clId="Web-{AD8C8725-88AA-E9A3-6C08-038EB48593CB}" dt="2024-03-15T08:32:46.731" v="57"/>
          <ac:spMkLst>
            <pc:docMk/>
            <pc:sldMk cId="0" sldId="257"/>
            <ac:spMk id="7" creationId="{66C222FE-DD57-E841-0FBF-57CE594FF4EC}"/>
          </ac:spMkLst>
        </pc:spChg>
        <pc:spChg chg="add mod">
          <ac:chgData name="Петър П. Стоянов" userId="S::ps83816728@edu.mon.bg::bcf17386-451e-4e8d-8b7c-e4931c5b9bb8" providerId="AD" clId="Web-{AD8C8725-88AA-E9A3-6C08-038EB48593CB}" dt="2024-03-15T12:40:15.792" v="1471" actId="1076"/>
          <ac:spMkLst>
            <pc:docMk/>
            <pc:sldMk cId="0" sldId="257"/>
            <ac:spMk id="8" creationId="{AD257AE6-23FA-C2E6-0859-495F03BD7B08}"/>
          </ac:spMkLst>
        </pc:spChg>
      </pc:sldChg>
      <pc:sldChg chg="modSp">
        <pc:chgData name="Петър П. Стоянов" userId="S::ps83816728@edu.mon.bg::bcf17386-451e-4e8d-8b7c-e4931c5b9bb8" providerId="AD" clId="Web-{AD8C8725-88AA-E9A3-6C08-038EB48593CB}" dt="2024-03-15T11:09:46.714" v="743" actId="20577"/>
        <pc:sldMkLst>
          <pc:docMk/>
          <pc:sldMk cId="0" sldId="258"/>
        </pc:sldMkLst>
        <pc:spChg chg="mod">
          <ac:chgData name="Петър П. Стоянов" userId="S::ps83816728@edu.mon.bg::bcf17386-451e-4e8d-8b7c-e4931c5b9bb8" providerId="AD" clId="Web-{AD8C8725-88AA-E9A3-6C08-038EB48593CB}" dt="2024-03-15T11:09:46.714" v="743" actId="20577"/>
          <ac:spMkLst>
            <pc:docMk/>
            <pc:sldMk cId="0" sldId="258"/>
            <ac:spMk id="5" creationId="{00000000-0000-0000-0000-000000000000}"/>
          </ac:spMkLst>
        </pc:spChg>
      </pc:sldChg>
      <pc:sldChg chg="addSp modSp">
        <pc:chgData name="Петър П. Стоянов" userId="S::ps83816728@edu.mon.bg::bcf17386-451e-4e8d-8b7c-e4931c5b9bb8" providerId="AD" clId="Web-{AD8C8725-88AA-E9A3-6C08-038EB48593CB}" dt="2024-03-15T11:36:20.709" v="1147" actId="20577"/>
        <pc:sldMkLst>
          <pc:docMk/>
          <pc:sldMk cId="0" sldId="259"/>
        </pc:sldMkLst>
        <pc:spChg chg="add mod">
          <ac:chgData name="Петър П. Стоянов" userId="S::ps83816728@edu.mon.bg::bcf17386-451e-4e8d-8b7c-e4931c5b9bb8" providerId="AD" clId="Web-{AD8C8725-88AA-E9A3-6C08-038EB48593CB}" dt="2024-03-15T11:36:20.709" v="1147" actId="20577"/>
          <ac:spMkLst>
            <pc:docMk/>
            <pc:sldMk cId="0" sldId="259"/>
            <ac:spMk id="8" creationId="{913587C5-EF20-B591-1B99-9157AAECB8B1}"/>
          </ac:spMkLst>
        </pc:spChg>
      </pc:sldChg>
      <pc:sldChg chg="addSp delSp modSp">
        <pc:chgData name="Петър П. Стоянов" userId="S::ps83816728@edu.mon.bg::bcf17386-451e-4e8d-8b7c-e4931c5b9bb8" providerId="AD" clId="Web-{AD8C8725-88AA-E9A3-6C08-038EB48593CB}" dt="2024-03-15T12:32:20.010" v="1419" actId="14100"/>
        <pc:sldMkLst>
          <pc:docMk/>
          <pc:sldMk cId="0" sldId="260"/>
        </pc:sldMkLst>
        <pc:spChg chg="mod">
          <ac:chgData name="Петър П. Стоянов" userId="S::ps83816728@edu.mon.bg::bcf17386-451e-4e8d-8b7c-e4931c5b9bb8" providerId="AD" clId="Web-{AD8C8725-88AA-E9A3-6C08-038EB48593CB}" dt="2024-03-15T12:28:19.971" v="1336" actId="1076"/>
          <ac:spMkLst>
            <pc:docMk/>
            <pc:sldMk cId="0" sldId="260"/>
            <ac:spMk id="3" creationId="{00000000-0000-0000-0000-000000000000}"/>
          </ac:spMkLst>
        </pc:spChg>
        <pc:spChg chg="mod">
          <ac:chgData name="Петър П. Стоянов" userId="S::ps83816728@edu.mon.bg::bcf17386-451e-4e8d-8b7c-e4931c5b9bb8" providerId="AD" clId="Web-{AD8C8725-88AA-E9A3-6C08-038EB48593CB}" dt="2024-03-15T12:15:36.961" v="1202" actId="1076"/>
          <ac:spMkLst>
            <pc:docMk/>
            <pc:sldMk cId="0" sldId="260"/>
            <ac:spMk id="4" creationId="{00000000-0000-0000-0000-000000000000}"/>
          </ac:spMkLst>
        </pc:spChg>
        <pc:spChg chg="mod">
          <ac:chgData name="Петър П. Стоянов" userId="S::ps83816728@edu.mon.bg::bcf17386-451e-4e8d-8b7c-e4931c5b9bb8" providerId="AD" clId="Web-{AD8C8725-88AA-E9A3-6C08-038EB48593CB}" dt="2024-03-15T12:15:23.398" v="1198" actId="1076"/>
          <ac:spMkLst>
            <pc:docMk/>
            <pc:sldMk cId="0" sldId="260"/>
            <ac:spMk id="5" creationId="{00000000-0000-0000-0000-000000000000}"/>
          </ac:spMkLst>
        </pc:spChg>
        <pc:spChg chg="add del">
          <ac:chgData name="Петър П. Стоянов" userId="S::ps83816728@edu.mon.bg::bcf17386-451e-4e8d-8b7c-e4931c5b9bb8" providerId="AD" clId="Web-{AD8C8725-88AA-E9A3-6C08-038EB48593CB}" dt="2024-03-15T12:05:20.174" v="1149"/>
          <ac:spMkLst>
            <pc:docMk/>
            <pc:sldMk cId="0" sldId="260"/>
            <ac:spMk id="7" creationId="{A94C889E-32D1-BB69-0339-31E6C8B1919A}"/>
          </ac:spMkLst>
        </pc:spChg>
        <pc:spChg chg="add mod">
          <ac:chgData name="Петър П. Стоянов" userId="S::ps83816728@edu.mon.bg::bcf17386-451e-4e8d-8b7c-e4931c5b9bb8" providerId="AD" clId="Web-{AD8C8725-88AA-E9A3-6C08-038EB48593CB}" dt="2024-03-15T12:32:20.010" v="1419" actId="14100"/>
          <ac:spMkLst>
            <pc:docMk/>
            <pc:sldMk cId="0" sldId="260"/>
            <ac:spMk id="8" creationId="{065FCE4D-3EDB-6475-38AB-C51566498A00}"/>
          </ac:spMkLst>
        </pc:spChg>
        <pc:picChg chg="add del mod">
          <ac:chgData name="Петър П. Стоянов" userId="S::ps83816728@edu.mon.bg::bcf17386-451e-4e8d-8b7c-e4931c5b9bb8" providerId="AD" clId="Web-{AD8C8725-88AA-E9A3-6C08-038EB48593CB}" dt="2024-03-15T12:19:09.265" v="1318"/>
          <ac:picMkLst>
            <pc:docMk/>
            <pc:sldMk cId="0" sldId="260"/>
            <ac:picMk id="9" creationId="{8913885C-4D07-4C24-491A-887F8B146104}"/>
          </ac:picMkLst>
        </pc:picChg>
        <pc:picChg chg="add del mod">
          <ac:chgData name="Петър П. Стоянов" userId="S::ps83816728@edu.mon.bg::bcf17386-451e-4e8d-8b7c-e4931c5b9bb8" providerId="AD" clId="Web-{AD8C8725-88AA-E9A3-6C08-038EB48593CB}" dt="2024-03-15T12:29:06.238" v="1351"/>
          <ac:picMkLst>
            <pc:docMk/>
            <pc:sldMk cId="0" sldId="260"/>
            <ac:picMk id="10" creationId="{AEF9F2F7-8753-CCC5-1822-8CEC11F9AAC8}"/>
          </ac:picMkLst>
        </pc:picChg>
        <pc:picChg chg="add del mod">
          <ac:chgData name="Петър П. Стоянов" userId="S::ps83816728@edu.mon.bg::bcf17386-451e-4e8d-8b7c-e4931c5b9bb8" providerId="AD" clId="Web-{AD8C8725-88AA-E9A3-6C08-038EB48593CB}" dt="2024-03-15T12:29:06.816" v="1352"/>
          <ac:picMkLst>
            <pc:docMk/>
            <pc:sldMk cId="0" sldId="260"/>
            <ac:picMk id="11" creationId="{4C808F44-C868-FFEB-F067-8FF1B6B6E924}"/>
          </ac:picMkLst>
        </pc:picChg>
        <pc:picChg chg="add del mod">
          <ac:chgData name="Петър П. Стоянов" userId="S::ps83816728@edu.mon.bg::bcf17386-451e-4e8d-8b7c-e4931c5b9bb8" providerId="AD" clId="Web-{AD8C8725-88AA-E9A3-6C08-038EB48593CB}" dt="2024-03-15T12:29:05.050" v="1350"/>
          <ac:picMkLst>
            <pc:docMk/>
            <pc:sldMk cId="0" sldId="260"/>
            <ac:picMk id="12" creationId="{200862DA-B6F4-5529-FB62-AAE12BDE7EF6}"/>
          </ac:picMkLst>
        </pc:picChg>
        <pc:picChg chg="add del mod">
          <ac:chgData name="Петър П. Стоянов" userId="S::ps83816728@edu.mon.bg::bcf17386-451e-4e8d-8b7c-e4931c5b9bb8" providerId="AD" clId="Web-{AD8C8725-88AA-E9A3-6C08-038EB48593CB}" dt="2024-03-15T12:26:53.468" v="1330"/>
          <ac:picMkLst>
            <pc:docMk/>
            <pc:sldMk cId="0" sldId="260"/>
            <ac:picMk id="13" creationId="{9635151B-47D2-8EDC-7AD1-F2F5C81837A1}"/>
          </ac:picMkLst>
        </pc:picChg>
        <pc:picChg chg="add del mod">
          <ac:chgData name="Петър П. Стоянов" userId="S::ps83816728@edu.mon.bg::bcf17386-451e-4e8d-8b7c-e4931c5b9bb8" providerId="AD" clId="Web-{AD8C8725-88AA-E9A3-6C08-038EB48593CB}" dt="2024-03-15T12:27:27.891" v="1332"/>
          <ac:picMkLst>
            <pc:docMk/>
            <pc:sldMk cId="0" sldId="260"/>
            <ac:picMk id="14" creationId="{A3D5D86E-9B17-E53D-35A1-01E1D752CC8E}"/>
          </ac:picMkLst>
        </pc:picChg>
        <pc:picChg chg="add del mod">
          <ac:chgData name="Петър П. Стоянов" userId="S::ps83816728@edu.mon.bg::bcf17386-451e-4e8d-8b7c-e4931c5b9bb8" providerId="AD" clId="Web-{AD8C8725-88AA-E9A3-6C08-038EB48593CB}" dt="2024-03-15T12:29:07.347" v="1353"/>
          <ac:picMkLst>
            <pc:docMk/>
            <pc:sldMk cId="0" sldId="260"/>
            <ac:picMk id="15" creationId="{A8C87413-C3A9-40AE-D788-AD1F78A0D2FF}"/>
          </ac:picMkLst>
        </pc:picChg>
      </pc:sldChg>
      <pc:sldChg chg="addSp modSp">
        <pc:chgData name="Петър П. Стоянов" userId="S::ps83816728@edu.mon.bg::bcf17386-451e-4e8d-8b7c-e4931c5b9bb8" providerId="AD" clId="Web-{AD8C8725-88AA-E9A3-6C08-038EB48593CB}" dt="2024-03-15T12:29:01.472" v="1349"/>
        <pc:sldMkLst>
          <pc:docMk/>
          <pc:sldMk cId="0" sldId="262"/>
        </pc:sldMkLst>
        <pc:spChg chg="add mod">
          <ac:chgData name="Петър П. Стоянов" userId="S::ps83816728@edu.mon.bg::bcf17386-451e-4e8d-8b7c-e4931c5b9bb8" providerId="AD" clId="Web-{AD8C8725-88AA-E9A3-6C08-038EB48593CB}" dt="2024-03-15T12:28:42.862" v="1345" actId="1076"/>
          <ac:spMkLst>
            <pc:docMk/>
            <pc:sldMk cId="0" sldId="262"/>
            <ac:spMk id="6" creationId="{73D0A0DE-5BC5-685A-E7BA-BE20B106DF93}"/>
          </ac:spMkLst>
        </pc:spChg>
        <pc:picChg chg="add">
          <ac:chgData name="Петър П. Стоянов" userId="S::ps83816728@edu.mon.bg::bcf17386-451e-4e8d-8b7c-e4931c5b9bb8" providerId="AD" clId="Web-{AD8C8725-88AA-E9A3-6C08-038EB48593CB}" dt="2024-03-15T12:28:49.128" v="1346"/>
          <ac:picMkLst>
            <pc:docMk/>
            <pc:sldMk cId="0" sldId="262"/>
            <ac:picMk id="8" creationId="{8DEDDB47-14BD-22FE-595D-80DC22765D49}"/>
          </ac:picMkLst>
        </pc:picChg>
        <pc:picChg chg="add">
          <ac:chgData name="Петър П. Стоянов" userId="S::ps83816728@edu.mon.bg::bcf17386-451e-4e8d-8b7c-e4931c5b9bb8" providerId="AD" clId="Web-{AD8C8725-88AA-E9A3-6C08-038EB48593CB}" dt="2024-03-15T12:28:53.722" v="1347"/>
          <ac:picMkLst>
            <pc:docMk/>
            <pc:sldMk cId="0" sldId="262"/>
            <ac:picMk id="10" creationId="{683971AE-9947-0EDA-BE0A-8808C9C7A4BE}"/>
          </ac:picMkLst>
        </pc:picChg>
        <pc:picChg chg="add">
          <ac:chgData name="Петър П. Стоянов" userId="S::ps83816728@edu.mon.bg::bcf17386-451e-4e8d-8b7c-e4931c5b9bb8" providerId="AD" clId="Web-{AD8C8725-88AA-E9A3-6C08-038EB48593CB}" dt="2024-03-15T12:28:57.909" v="1348"/>
          <ac:picMkLst>
            <pc:docMk/>
            <pc:sldMk cId="0" sldId="262"/>
            <ac:picMk id="12" creationId="{3B844085-7059-26C7-B519-3A06747CD9BB}"/>
          </ac:picMkLst>
        </pc:picChg>
        <pc:picChg chg="add">
          <ac:chgData name="Петър П. Стоянов" userId="S::ps83816728@edu.mon.bg::bcf17386-451e-4e8d-8b7c-e4931c5b9bb8" providerId="AD" clId="Web-{AD8C8725-88AA-E9A3-6C08-038EB48593CB}" dt="2024-03-15T12:29:01.472" v="1349"/>
          <ac:picMkLst>
            <pc:docMk/>
            <pc:sldMk cId="0" sldId="262"/>
            <ac:picMk id="14" creationId="{A414D012-5962-3A29-EC80-52407C73A689}"/>
          </ac:picMkLst>
        </pc:picChg>
      </pc:sldChg>
      <pc:sldChg chg="modSp">
        <pc:chgData name="Петър П. Стоянов" userId="S::ps83816728@edu.mon.bg::bcf17386-451e-4e8d-8b7c-e4931c5b9bb8" providerId="AD" clId="Web-{AD8C8725-88AA-E9A3-6C08-038EB48593CB}" dt="2024-03-15T12:33:14.215" v="1423" actId="1076"/>
        <pc:sldMkLst>
          <pc:docMk/>
          <pc:sldMk cId="0" sldId="263"/>
        </pc:sldMkLst>
        <pc:spChg chg="mod">
          <ac:chgData name="Петър П. Стоянов" userId="S::ps83816728@edu.mon.bg::bcf17386-451e-4e8d-8b7c-e4931c5b9bb8" providerId="AD" clId="Web-{AD8C8725-88AA-E9A3-6C08-038EB48593CB}" dt="2024-03-15T12:32:40.823" v="1422" actId="1076"/>
          <ac:spMkLst>
            <pc:docMk/>
            <pc:sldMk cId="0" sldId="263"/>
            <ac:spMk id="2" creationId="{00000000-0000-0000-0000-000000000000}"/>
          </ac:spMkLst>
        </pc:spChg>
        <pc:spChg chg="mod">
          <ac:chgData name="Петър П. Стоянов" userId="S::ps83816728@edu.mon.bg::bcf17386-451e-4e8d-8b7c-e4931c5b9bb8" providerId="AD" clId="Web-{AD8C8725-88AA-E9A3-6C08-038EB48593CB}" dt="2024-03-15T12:33:14.215" v="1423" actId="1076"/>
          <ac:spMkLst>
            <pc:docMk/>
            <pc:sldMk cId="0" sldId="263"/>
            <ac:spMk id="4" creationId="{00000000-0000-0000-0000-000000000000}"/>
          </ac:spMkLst>
        </pc:spChg>
      </pc:sldChg>
      <pc:sldChg chg="modSp">
        <pc:chgData name="Петър П. Стоянов" userId="S::ps83816728@edu.mon.bg::bcf17386-451e-4e8d-8b7c-e4931c5b9bb8" providerId="AD" clId="Web-{AD8C8725-88AA-E9A3-6C08-038EB48593CB}" dt="2024-03-15T12:34:58.922" v="1446" actId="20577"/>
        <pc:sldMkLst>
          <pc:docMk/>
          <pc:sldMk cId="0" sldId="264"/>
        </pc:sldMkLst>
        <pc:spChg chg="mod">
          <ac:chgData name="Петър П. Стоянов" userId="S::ps83816728@edu.mon.bg::bcf17386-451e-4e8d-8b7c-e4931c5b9bb8" providerId="AD" clId="Web-{AD8C8725-88AA-E9A3-6C08-038EB48593CB}" dt="2024-03-15T12:34:13.045" v="1431" actId="20577"/>
          <ac:spMkLst>
            <pc:docMk/>
            <pc:sldMk cId="0" sldId="264"/>
            <ac:spMk id="3" creationId="{00000000-0000-0000-0000-000000000000}"/>
          </ac:spMkLst>
        </pc:spChg>
        <pc:spChg chg="mod">
          <ac:chgData name="Петър П. Стоянов" userId="S::ps83816728@edu.mon.bg::bcf17386-451e-4e8d-8b7c-e4931c5b9bb8" providerId="AD" clId="Web-{AD8C8725-88AA-E9A3-6C08-038EB48593CB}" dt="2024-03-15T12:34:58.922" v="1446" actId="20577"/>
          <ac:spMkLst>
            <pc:docMk/>
            <pc:sldMk cId="0" sldId="264"/>
            <ac:spMk id="8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pPr/>
              <a:t>16.03.2024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pPr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jpe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1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print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TextBox 3"/>
          <p:cNvSpPr txBox="1"/>
          <p:nvPr/>
        </p:nvSpPr>
        <p:spPr>
          <a:xfrm>
            <a:off x="2300325" y="1638300"/>
            <a:ext cx="13687350" cy="40043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079"/>
              </a:lnSpc>
            </a:pPr>
            <a:r>
              <a:rPr lang="en-US" sz="13400" b="1" dirty="0">
                <a:solidFill>
                  <a:srgbClr val="FFF2CC"/>
                </a:solidFill>
                <a:latin typeface="Arial"/>
                <a:cs typeface="Arial"/>
              </a:rPr>
              <a:t>Easy-going fitness</a:t>
            </a:r>
            <a:endParaRPr lang="en-US" sz="13400" b="1" dirty="0">
              <a:solidFill>
                <a:srgbClr val="FFF2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3752625" y="6050988"/>
            <a:ext cx="10782750" cy="16652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400"/>
              </a:lnSpc>
            </a:pPr>
            <a:r>
              <a:rPr lang="en-US" sz="9600" b="1" dirty="0" err="1">
                <a:solidFill>
                  <a:srgbClr val="FFFFFF"/>
                </a:solidFill>
                <a:latin typeface="Arial"/>
                <a:cs typeface="Arial"/>
              </a:rPr>
              <a:t>Млади</a:t>
            </a:r>
            <a:r>
              <a:rPr lang="en-US" sz="9600" b="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9600" b="1" dirty="0" err="1">
                <a:solidFill>
                  <a:srgbClr val="FFFFFF"/>
                </a:solidFill>
                <a:latin typeface="Arial"/>
                <a:cs typeface="Arial"/>
              </a:rPr>
              <a:t>Туесари</a:t>
            </a:r>
            <a:endParaRPr lang="en-US" sz="9600" b="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print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922625" y="3444825"/>
            <a:ext cx="14442750" cy="3026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760"/>
              </a:lnSpc>
            </a:pPr>
            <a:r>
              <a:rPr lang="en-US" sz="11800" b="1" dirty="0" err="1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Благодаря</a:t>
            </a:r>
            <a:r>
              <a:rPr lang="en-US" sz="11800" b="1" dirty="0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800" b="1" dirty="0" err="1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за</a:t>
            </a:r>
            <a:r>
              <a:rPr lang="en-US" sz="11800" b="1" dirty="0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800" b="1" dirty="0" err="1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вниманието</a:t>
            </a:r>
            <a:r>
              <a:rPr lang="en-US" sz="11800" b="1" dirty="0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!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97970" y="0"/>
            <a:ext cx="18632489" cy="10287000"/>
          </a:xfrm>
          <a:custGeom>
            <a:avLst/>
            <a:gdLst/>
            <a:ahLst/>
            <a:cxnLst/>
            <a:rect l="l" t="t" r="r" b="b"/>
            <a:pathLst>
              <a:path w="18518189" h="12868572">
                <a:moveTo>
                  <a:pt x="18518189" y="0"/>
                </a:moveTo>
                <a:lnTo>
                  <a:pt x="0" y="0"/>
                </a:lnTo>
                <a:lnTo>
                  <a:pt x="0" y="12868572"/>
                </a:lnTo>
                <a:lnTo>
                  <a:pt x="18518189" y="12868572"/>
                </a:lnTo>
                <a:lnTo>
                  <a:pt x="18518189" y="0"/>
                </a:lnTo>
                <a:close/>
              </a:path>
            </a:pathLst>
          </a:custGeom>
          <a:blipFill>
            <a:blip r:embed="rId2" cstate="print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14300" y="0"/>
            <a:ext cx="4670962" cy="10492225"/>
          </a:xfrm>
          <a:custGeom>
            <a:avLst/>
            <a:gdLst/>
            <a:ahLst/>
            <a:cxnLst/>
            <a:rect l="l" t="t" r="r" b="b"/>
            <a:pathLst>
              <a:path w="4540334" h="10492225">
                <a:moveTo>
                  <a:pt x="0" y="0"/>
                </a:moveTo>
                <a:lnTo>
                  <a:pt x="4540334" y="0"/>
                </a:lnTo>
                <a:lnTo>
                  <a:pt x="4540334" y="10492225"/>
                </a:lnTo>
                <a:lnTo>
                  <a:pt x="0" y="10492225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print"/>
            <a:stretch>
              <a:fillRect r="-232543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2001653" y="-97972"/>
            <a:ext cx="6846982" cy="10492225"/>
          </a:xfrm>
          <a:custGeom>
            <a:avLst/>
            <a:gdLst/>
            <a:ahLst/>
            <a:cxnLst/>
            <a:rect l="l" t="t" r="r" b="b"/>
            <a:pathLst>
              <a:path w="6846982" h="10492225">
                <a:moveTo>
                  <a:pt x="0" y="0"/>
                </a:moveTo>
                <a:lnTo>
                  <a:pt x="6846982" y="0"/>
                </a:lnTo>
                <a:lnTo>
                  <a:pt x="6846982" y="10492225"/>
                </a:lnTo>
                <a:lnTo>
                  <a:pt x="0" y="10492225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print"/>
            <a:stretch>
              <a:fillRect l="-120514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514600" y="852487"/>
            <a:ext cx="13906500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  <a:spcBef>
                <a:spcPct val="0"/>
              </a:spcBef>
            </a:pPr>
            <a:r>
              <a:rPr lang="en-US" sz="8000" b="1" dirty="0" err="1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Проблемът</a:t>
            </a:r>
            <a:endParaRPr lang="en-US" sz="8000" b="1" dirty="0">
              <a:solidFill>
                <a:srgbClr val="FFF2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Текстово поле 7">
            <a:extLst>
              <a:ext uri="{FF2B5EF4-FFF2-40B4-BE49-F238E27FC236}">
                <a16:creationId xmlns:a16="http://schemas.microsoft.com/office/drawing/2014/main" id="{AD257AE6-23FA-C2E6-0859-495F03BD7B08}"/>
              </a:ext>
            </a:extLst>
          </p:cNvPr>
          <p:cNvSpPr txBox="1"/>
          <p:nvPr/>
        </p:nvSpPr>
        <p:spPr>
          <a:xfrm>
            <a:off x="1971285" y="3916803"/>
            <a:ext cx="15998016" cy="775596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571500" indent="-571500">
              <a:buFont typeface="Arial"/>
              <a:buChar char="•"/>
            </a:pPr>
            <a:r>
              <a:rPr lang="bg-BG" sz="5400" dirty="0">
                <a:solidFill>
                  <a:schemeClr val="bg1">
                    <a:lumMod val="95000"/>
                  </a:schemeClr>
                </a:solidFill>
                <a:cs typeface="Calibri"/>
              </a:rPr>
              <a:t>Трудно навлизане във фитнес сферата:</a:t>
            </a:r>
          </a:p>
          <a:p>
            <a:pPr marL="1485900" lvl="2" indent="-571500">
              <a:buFont typeface="Wingdings"/>
              <a:buChar char="§"/>
            </a:pPr>
            <a:r>
              <a:rPr lang="bg-BG" sz="5400" dirty="0">
                <a:solidFill>
                  <a:schemeClr val="bg1">
                    <a:lumMod val="95000"/>
                  </a:schemeClr>
                </a:solidFill>
                <a:cs typeface="Calibri"/>
              </a:rPr>
              <a:t>Притеснение и незнание</a:t>
            </a:r>
            <a:endParaRPr lang="bg-BG" sz="5400" dirty="0">
              <a:solidFill>
                <a:schemeClr val="bg1">
                  <a:lumMod val="95000"/>
                </a:schemeClr>
              </a:solidFill>
              <a:ea typeface="Calibri"/>
              <a:cs typeface="Calibri"/>
            </a:endParaRPr>
          </a:p>
          <a:p>
            <a:pPr marL="1485900" lvl="2" indent="-571500">
              <a:buFont typeface="Wingdings"/>
              <a:buChar char="§"/>
            </a:pPr>
            <a:r>
              <a:rPr lang="bg-BG" sz="5400" dirty="0">
                <a:solidFill>
                  <a:schemeClr val="bg1">
                    <a:lumMod val="95000"/>
                  </a:schemeClr>
                </a:solidFill>
                <a:cs typeface="Calibri"/>
              </a:rPr>
              <a:t>Страх от нараняване заради неправилна форма</a:t>
            </a:r>
            <a:endParaRPr lang="bg-BG" sz="5400" dirty="0">
              <a:solidFill>
                <a:schemeClr val="bg1">
                  <a:lumMod val="95000"/>
                </a:schemeClr>
              </a:solidFill>
              <a:ea typeface="Calibri"/>
              <a:cs typeface="Calibri"/>
            </a:endParaRPr>
          </a:p>
          <a:p>
            <a:pPr marL="1485900" lvl="2" indent="-571500">
              <a:buFont typeface="Wingdings"/>
              <a:buChar char="§"/>
            </a:pPr>
            <a:r>
              <a:rPr lang="bg-BG" sz="5400" dirty="0">
                <a:solidFill>
                  <a:schemeClr val="bg1">
                    <a:lumMod val="95000"/>
                  </a:schemeClr>
                </a:solidFill>
                <a:cs typeface="Calibri"/>
              </a:rPr>
              <a:t>Трудни за използване фитнес приложения</a:t>
            </a:r>
            <a:endParaRPr lang="bg-BG" sz="5400" dirty="0">
              <a:solidFill>
                <a:schemeClr val="bg1">
                  <a:lumMod val="95000"/>
                </a:schemeClr>
              </a:solidFill>
              <a:ea typeface="Calibri"/>
              <a:cs typeface="Calibri"/>
            </a:endParaRPr>
          </a:p>
          <a:p>
            <a:pPr marL="1485900" lvl="2" indent="-571500">
              <a:buFont typeface="Wingdings"/>
              <a:buChar char="§"/>
            </a:pPr>
            <a:endParaRPr lang="bg-BG" sz="5400" dirty="0">
              <a:solidFill>
                <a:schemeClr val="bg1">
                  <a:lumMod val="95000"/>
                </a:schemeClr>
              </a:solidFill>
              <a:ea typeface="Calibri"/>
              <a:cs typeface="Calibri"/>
            </a:endParaRPr>
          </a:p>
          <a:p>
            <a:pPr lvl="2"/>
            <a:endParaRPr lang="bg-BG" sz="5400" dirty="0">
              <a:solidFill>
                <a:schemeClr val="bg1">
                  <a:lumMod val="95000"/>
                </a:schemeClr>
              </a:solidFill>
              <a:ea typeface="Calibri"/>
              <a:cs typeface="Calibri"/>
            </a:endParaRPr>
          </a:p>
          <a:p>
            <a:pPr marL="571500" indent="-571500">
              <a:buFont typeface="Arial"/>
              <a:buChar char="•"/>
            </a:pPr>
            <a:endParaRPr lang="bg-BG" sz="5400" dirty="0">
              <a:solidFill>
                <a:schemeClr val="bg1">
                  <a:lumMod val="95000"/>
                </a:schemeClr>
              </a:solidFill>
              <a:cs typeface="Calibri"/>
            </a:endParaRPr>
          </a:p>
          <a:p>
            <a:pPr marL="571500" indent="-571500">
              <a:buFont typeface="Arial"/>
              <a:buChar char="•"/>
            </a:pPr>
            <a:endParaRPr lang="bg-BG" sz="4000" dirty="0">
              <a:solidFill>
                <a:schemeClr val="bg1">
                  <a:lumMod val="95000"/>
                </a:schemeClr>
              </a:solidFill>
              <a:cs typeface="Calibri"/>
            </a:endParaRPr>
          </a:p>
          <a:p>
            <a:pPr marL="571500" indent="-571500">
              <a:buFont typeface="Arial"/>
              <a:buChar char="•"/>
            </a:pPr>
            <a:endParaRPr lang="bg-BG" sz="4000" dirty="0">
              <a:solidFill>
                <a:schemeClr val="bg1"/>
              </a:solidFill>
              <a:cs typeface="Calibri"/>
            </a:endParaRPr>
          </a:p>
          <a:p>
            <a:pPr marL="571500" indent="-571500">
              <a:buFont typeface="Arial"/>
              <a:buChar char="•"/>
            </a:pPr>
            <a:endParaRPr lang="bg-BG" sz="4000" dirty="0">
              <a:solidFill>
                <a:schemeClr val="bg1"/>
              </a:solidFill>
              <a:cs typeface="Calibri"/>
            </a:endParaRP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E4743C13-B78D-B39D-2482-0D2DA991CEA3}"/>
              </a:ext>
            </a:extLst>
          </p:cNvPr>
          <p:cNvSpPr/>
          <p:nvPr/>
        </p:nvSpPr>
        <p:spPr>
          <a:xfrm>
            <a:off x="14605869" y="1893251"/>
            <a:ext cx="3331348" cy="4047104"/>
          </a:xfrm>
          <a:custGeom>
            <a:avLst/>
            <a:gdLst/>
            <a:ahLst/>
            <a:cxnLst/>
            <a:rect l="l" t="t" r="r" b="b"/>
            <a:pathLst>
              <a:path w="3331348" h="4047104">
                <a:moveTo>
                  <a:pt x="0" y="0"/>
                </a:moveTo>
                <a:lnTo>
                  <a:pt x="3331348" y="0"/>
                </a:lnTo>
                <a:lnTo>
                  <a:pt x="3331348" y="4047104"/>
                </a:lnTo>
                <a:lnTo>
                  <a:pt x="0" y="4047104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print"/>
            <a:stretch>
              <a:fillRect l="-81632" t="-67068" r="-83434" b="-51119"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print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2868100" y="3963098"/>
            <a:ext cx="5271296" cy="5271204"/>
          </a:xfrm>
          <a:custGeom>
            <a:avLst/>
            <a:gdLst/>
            <a:ahLst/>
            <a:cxnLst/>
            <a:rect l="l" t="t" r="r" b="b"/>
            <a:pathLst>
              <a:path w="5271296" h="5271204">
                <a:moveTo>
                  <a:pt x="0" y="0"/>
                </a:moveTo>
                <a:lnTo>
                  <a:pt x="5271296" y="0"/>
                </a:lnTo>
                <a:lnTo>
                  <a:pt x="5271296" y="5271204"/>
                </a:lnTo>
                <a:lnTo>
                  <a:pt x="0" y="5271204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print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5562600" y="730412"/>
            <a:ext cx="11206823" cy="14747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519"/>
              </a:lnSpc>
            </a:pPr>
            <a:r>
              <a:rPr lang="en-US" sz="11500" b="1" dirty="0" err="1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Цел</a:t>
            </a:r>
            <a:r>
              <a:rPr lang="en-US" sz="11500" b="1" dirty="0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на </a:t>
            </a:r>
            <a:r>
              <a:rPr lang="en-US" sz="11500" b="1" dirty="0" err="1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проекта</a:t>
            </a:r>
            <a:endParaRPr lang="en-US" sz="11500" b="1" dirty="0">
              <a:solidFill>
                <a:srgbClr val="FFF2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609600" y="3543300"/>
            <a:ext cx="13411200" cy="24499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62000" lvl="1">
              <a:lnSpc>
                <a:spcPts val="6480"/>
              </a:lnSpc>
            </a:pPr>
            <a:r>
              <a:rPr lang="en-US" sz="5400" b="1" dirty="0">
                <a:solidFill>
                  <a:srgbClr val="FFFFFF"/>
                </a:solidFill>
                <a:latin typeface="Arial"/>
                <a:cs typeface="Arial"/>
              </a:rPr>
              <a:t>Целта на </a:t>
            </a:r>
            <a:r>
              <a:rPr lang="bg-BG" sz="5400" b="1" dirty="0">
                <a:solidFill>
                  <a:srgbClr val="FFFFFF"/>
                </a:solidFill>
                <a:latin typeface="Arial"/>
                <a:cs typeface="Arial"/>
              </a:rPr>
              <a:t>проекта ни </a:t>
            </a:r>
            <a:r>
              <a:rPr lang="en-US" sz="5400" b="1" dirty="0">
                <a:solidFill>
                  <a:srgbClr val="FFFFFF"/>
                </a:solidFill>
                <a:latin typeface="Arial"/>
                <a:cs typeface="Arial"/>
              </a:rPr>
              <a:t>е </a:t>
            </a:r>
            <a:r>
              <a:rPr lang="en-US" sz="5400" b="1" dirty="0" err="1">
                <a:solidFill>
                  <a:srgbClr val="FFFFFF"/>
                </a:solidFill>
                <a:latin typeface="Arial"/>
                <a:cs typeface="Arial"/>
              </a:rPr>
              <a:t>привл</a:t>
            </a:r>
            <a:r>
              <a:rPr lang="bg-BG" sz="5400" b="1" dirty="0">
                <a:solidFill>
                  <a:srgbClr val="FFFFFF"/>
                </a:solidFill>
                <a:latin typeface="Arial"/>
                <a:cs typeface="Arial"/>
              </a:rPr>
              <a:t>и</a:t>
            </a:r>
            <a:r>
              <a:rPr lang="en-US" sz="5400" b="1" dirty="0">
                <a:solidFill>
                  <a:srgbClr val="FFFFFF"/>
                </a:solidFill>
                <a:latin typeface="Arial"/>
                <a:cs typeface="Arial"/>
              </a:rPr>
              <a:t>ч</a:t>
            </a:r>
            <a:r>
              <a:rPr lang="bg-BG" sz="5400" b="1" dirty="0">
                <a:solidFill>
                  <a:srgbClr val="FFFFFF"/>
                </a:solidFill>
                <a:latin typeface="Arial"/>
                <a:cs typeface="Arial"/>
              </a:rPr>
              <a:t>ане на</a:t>
            </a:r>
            <a:r>
              <a:rPr lang="en-US" sz="5400" b="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5400" b="1" dirty="0" err="1">
                <a:solidFill>
                  <a:srgbClr val="FFFFFF"/>
                </a:solidFill>
                <a:latin typeface="Arial"/>
                <a:cs typeface="Arial"/>
              </a:rPr>
              <a:t>хора</a:t>
            </a:r>
            <a:r>
              <a:rPr lang="en-US" sz="5400" b="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5400" b="1" dirty="0" err="1">
                <a:solidFill>
                  <a:srgbClr val="FFFFFF"/>
                </a:solidFill>
                <a:latin typeface="Arial"/>
                <a:cs typeface="Arial"/>
              </a:rPr>
              <a:t>към</a:t>
            </a:r>
            <a:r>
              <a:rPr lang="en-US" sz="5400" b="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5400" b="1" dirty="0" err="1">
                <a:solidFill>
                  <a:srgbClr val="FFFFFF"/>
                </a:solidFill>
                <a:latin typeface="Arial"/>
                <a:cs typeface="Arial"/>
              </a:rPr>
              <a:t>по-здравословен</a:t>
            </a:r>
            <a:r>
              <a:rPr lang="en-US" sz="5400" b="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5400" b="1" dirty="0" err="1">
                <a:solidFill>
                  <a:srgbClr val="FFFFFF"/>
                </a:solidFill>
                <a:latin typeface="Arial"/>
                <a:cs typeface="Arial"/>
              </a:rPr>
              <a:t>начин</a:t>
            </a:r>
            <a:r>
              <a:rPr lang="en-US" sz="5400" b="1" dirty="0">
                <a:solidFill>
                  <a:srgbClr val="FFFFFF"/>
                </a:solidFill>
                <a:latin typeface="Arial"/>
                <a:cs typeface="Arial"/>
              </a:rPr>
              <a:t> на </a:t>
            </a:r>
            <a:r>
              <a:rPr lang="en-US" sz="5400" b="1" dirty="0" err="1">
                <a:solidFill>
                  <a:srgbClr val="FFFFFF"/>
                </a:solidFill>
                <a:latin typeface="Arial"/>
                <a:cs typeface="Arial"/>
              </a:rPr>
              <a:t>живот</a:t>
            </a:r>
            <a:r>
              <a:rPr lang="en-US" sz="5400" b="1" dirty="0">
                <a:solidFill>
                  <a:srgbClr val="FFFFFF"/>
                </a:solidFill>
                <a:latin typeface="Arial"/>
                <a:cs typeface="Arial"/>
              </a:rPr>
              <a:t>.</a:t>
            </a:r>
            <a:endParaRPr lang="en-US" sz="5400" b="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230191" y="0"/>
            <a:ext cx="18518189" cy="10287000"/>
          </a:xfrm>
          <a:custGeom>
            <a:avLst/>
            <a:gdLst/>
            <a:ahLst/>
            <a:cxnLst/>
            <a:rect l="l" t="t" r="r" b="b"/>
            <a:pathLst>
              <a:path w="18518189" h="12868572">
                <a:moveTo>
                  <a:pt x="18518189" y="0"/>
                </a:moveTo>
                <a:lnTo>
                  <a:pt x="0" y="0"/>
                </a:lnTo>
                <a:lnTo>
                  <a:pt x="0" y="12868572"/>
                </a:lnTo>
                <a:lnTo>
                  <a:pt x="18518189" y="12868572"/>
                </a:lnTo>
                <a:lnTo>
                  <a:pt x="18518189" y="0"/>
                </a:lnTo>
                <a:close/>
              </a:path>
            </a:pathLst>
          </a:custGeom>
          <a:blipFill>
            <a:blip r:embed="rId2" cstate="print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978663" y="1021073"/>
            <a:ext cx="16136383" cy="13393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281"/>
              </a:lnSpc>
            </a:pPr>
            <a:r>
              <a:rPr lang="bg-BG" sz="11600" b="1" dirty="0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</a:t>
            </a:r>
            <a:r>
              <a:rPr lang="en-US" sz="11600" b="1" dirty="0" err="1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ашето</a:t>
            </a:r>
            <a:r>
              <a:rPr lang="en-US" sz="11600" b="1" dirty="0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600" b="1" dirty="0" err="1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решение</a:t>
            </a:r>
            <a:endParaRPr lang="en-US" sz="11600" b="1" dirty="0">
              <a:solidFill>
                <a:srgbClr val="FFF2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reeform 4"/>
          <p:cNvSpPr/>
          <p:nvPr/>
        </p:nvSpPr>
        <p:spPr>
          <a:xfrm rot="-10800000" flipH="1">
            <a:off x="-230193" y="8775183"/>
            <a:ext cx="5309302" cy="1580079"/>
          </a:xfrm>
          <a:custGeom>
            <a:avLst/>
            <a:gdLst/>
            <a:ahLst/>
            <a:cxnLst/>
            <a:rect l="l" t="t" r="r" b="b"/>
            <a:pathLst>
              <a:path w="5309302" h="1580079">
                <a:moveTo>
                  <a:pt x="5309302" y="0"/>
                </a:moveTo>
                <a:lnTo>
                  <a:pt x="0" y="0"/>
                </a:lnTo>
                <a:lnTo>
                  <a:pt x="0" y="1580079"/>
                </a:lnTo>
                <a:lnTo>
                  <a:pt x="5309302" y="1580079"/>
                </a:lnTo>
                <a:lnTo>
                  <a:pt x="5309302" y="0"/>
                </a:lnTo>
                <a:close/>
              </a:path>
            </a:pathLst>
          </a:custGeom>
          <a:blipFill>
            <a:blip r:embed="rId3" cstate="print"/>
            <a:stretch>
              <a:fillRect r="-87105" b="-336896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Freeform 5"/>
          <p:cNvSpPr/>
          <p:nvPr/>
        </p:nvSpPr>
        <p:spPr>
          <a:xfrm flipH="1" flipV="1">
            <a:off x="15495554" y="-40233"/>
            <a:ext cx="2792446" cy="1557854"/>
          </a:xfrm>
          <a:custGeom>
            <a:avLst/>
            <a:gdLst/>
            <a:ahLst/>
            <a:cxnLst/>
            <a:rect l="l" t="t" r="r" b="b"/>
            <a:pathLst>
              <a:path w="2792446" h="1557854">
                <a:moveTo>
                  <a:pt x="2792446" y="1557854"/>
                </a:moveTo>
                <a:lnTo>
                  <a:pt x="0" y="1557854"/>
                </a:lnTo>
                <a:lnTo>
                  <a:pt x="0" y="0"/>
                </a:lnTo>
                <a:lnTo>
                  <a:pt x="2792446" y="0"/>
                </a:lnTo>
                <a:lnTo>
                  <a:pt x="2792446" y="1557854"/>
                </a:lnTo>
                <a:close/>
              </a:path>
            </a:pathLst>
          </a:custGeom>
          <a:blipFill>
            <a:blip r:embed="rId4" cstate="print"/>
            <a:stretch>
              <a:fillRect t="-244602" r="-176648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234836" y="47277"/>
            <a:ext cx="3487652" cy="3334210"/>
          </a:xfrm>
          <a:custGeom>
            <a:avLst/>
            <a:gdLst/>
            <a:ahLst/>
            <a:cxnLst/>
            <a:rect l="l" t="t" r="r" b="b"/>
            <a:pathLst>
              <a:path w="2794018" h="2769462">
                <a:moveTo>
                  <a:pt x="0" y="0"/>
                </a:moveTo>
                <a:lnTo>
                  <a:pt x="2794018" y="0"/>
                </a:lnTo>
                <a:lnTo>
                  <a:pt x="2794018" y="2769462"/>
                </a:lnTo>
                <a:lnTo>
                  <a:pt x="0" y="2769462"/>
                </a:lnTo>
                <a:lnTo>
                  <a:pt x="0" y="0"/>
                </a:lnTo>
                <a:close/>
              </a:path>
            </a:pathLst>
          </a:custGeom>
          <a:blipFill>
            <a:blip r:embed="rId5" cstate="print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1926519" y="5660157"/>
            <a:ext cx="7138070" cy="5861269"/>
          </a:xfrm>
          <a:custGeom>
            <a:avLst/>
            <a:gdLst/>
            <a:ahLst/>
            <a:cxnLst/>
            <a:rect l="l" t="t" r="r" b="b"/>
            <a:pathLst>
              <a:path w="7138070" h="5861269">
                <a:moveTo>
                  <a:pt x="0" y="0"/>
                </a:moveTo>
                <a:lnTo>
                  <a:pt x="7138070" y="0"/>
                </a:lnTo>
                <a:lnTo>
                  <a:pt x="7138070" y="5861269"/>
                </a:lnTo>
                <a:lnTo>
                  <a:pt x="0" y="5861269"/>
                </a:lnTo>
                <a:lnTo>
                  <a:pt x="0" y="0"/>
                </a:lnTo>
                <a:close/>
              </a:path>
            </a:pathLst>
          </a:custGeom>
          <a:blipFill>
            <a:blip r:embed="rId6" cstate="print"/>
            <a:stretch>
              <a:fillRect l="-152749" t="-113900"/>
            </a:stretch>
          </a:blipFill>
        </p:spPr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339082-F0B4-E39A-5874-1F5832DD556C}"/>
              </a:ext>
            </a:extLst>
          </p:cNvPr>
          <p:cNvSpPr txBox="1"/>
          <p:nvPr/>
        </p:nvSpPr>
        <p:spPr>
          <a:xfrm>
            <a:off x="647700" y="3381487"/>
            <a:ext cx="1699259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4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Решението на проблема е </a:t>
            </a:r>
            <a:r>
              <a:rPr lang="en-US" sz="4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Easy-Going Fitness</a:t>
            </a:r>
            <a:r>
              <a:rPr lang="bg-BG" sz="4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която:</a:t>
            </a:r>
          </a:p>
          <a:p>
            <a:pPr marL="1143000" lvl="1" indent="-685800">
              <a:buFont typeface="Arial" panose="020B0604020202020204" pitchFamily="34" charset="0"/>
              <a:buChar char="•"/>
            </a:pPr>
            <a:r>
              <a:rPr lang="bg-BG" sz="4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Организира тренировката на потребителя;</a:t>
            </a:r>
          </a:p>
          <a:p>
            <a:pPr marL="1143000" lvl="1" indent="-685800">
              <a:buFont typeface="Arial" panose="020B0604020202020204" pitchFamily="34" charset="0"/>
              <a:buChar char="•"/>
            </a:pPr>
            <a:r>
              <a:rPr lang="bg-BG" sz="4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Показва му правилния начин за изпълнението на упражненията според избраното от него ниво.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1" y="0"/>
            <a:ext cx="18518189" cy="10287000"/>
          </a:xfrm>
          <a:custGeom>
            <a:avLst/>
            <a:gdLst/>
            <a:ahLst/>
            <a:cxnLst/>
            <a:rect l="l" t="t" r="r" b="b"/>
            <a:pathLst>
              <a:path w="18518189" h="12868572">
                <a:moveTo>
                  <a:pt x="18518189" y="0"/>
                </a:moveTo>
                <a:lnTo>
                  <a:pt x="0" y="0"/>
                </a:lnTo>
                <a:lnTo>
                  <a:pt x="0" y="12868572"/>
                </a:lnTo>
                <a:lnTo>
                  <a:pt x="18518189" y="12868572"/>
                </a:lnTo>
                <a:lnTo>
                  <a:pt x="18518189" y="0"/>
                </a:lnTo>
                <a:close/>
              </a:path>
            </a:pathLst>
          </a:custGeom>
          <a:blipFill>
            <a:blip r:embed="rId2" cstate="print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0"/>
            <a:ext cx="4866751" cy="10287000"/>
          </a:xfrm>
          <a:custGeom>
            <a:avLst/>
            <a:gdLst/>
            <a:ahLst/>
            <a:cxnLst/>
            <a:rect l="l" t="t" r="r" b="b"/>
            <a:pathLst>
              <a:path w="4866751" h="10287000">
                <a:moveTo>
                  <a:pt x="0" y="0"/>
                </a:moveTo>
                <a:lnTo>
                  <a:pt x="4866751" y="0"/>
                </a:lnTo>
                <a:lnTo>
                  <a:pt x="486675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print"/>
            <a:stretch>
              <a:fillRect r="-204170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4866751" y="855133"/>
            <a:ext cx="12082620" cy="10900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80"/>
              </a:lnSpc>
            </a:pPr>
            <a:r>
              <a:rPr lang="en-US" sz="8800" b="1" dirty="0" err="1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Как</a:t>
            </a:r>
            <a:r>
              <a:rPr lang="en-US" sz="8800" b="1" dirty="0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8800" b="1" dirty="0" err="1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работи</a:t>
            </a:r>
            <a:r>
              <a:rPr lang="en-US" sz="8800" b="1" dirty="0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8800" b="1" dirty="0" err="1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проекта</a:t>
            </a:r>
            <a:r>
              <a:rPr lang="en-US" sz="8800" b="1" dirty="0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  <p:sp>
        <p:nvSpPr>
          <p:cNvPr id="5" name="Freeform 5"/>
          <p:cNvSpPr/>
          <p:nvPr/>
        </p:nvSpPr>
        <p:spPr>
          <a:xfrm>
            <a:off x="9374189" y="-12700"/>
            <a:ext cx="9144000" cy="4416475"/>
          </a:xfrm>
          <a:custGeom>
            <a:avLst/>
            <a:gdLst/>
            <a:ahLst/>
            <a:cxnLst/>
            <a:rect l="l" t="t" r="r" b="b"/>
            <a:pathLst>
              <a:path w="9144000" h="4416475">
                <a:moveTo>
                  <a:pt x="0" y="0"/>
                </a:moveTo>
                <a:lnTo>
                  <a:pt x="9144000" y="0"/>
                </a:lnTo>
                <a:lnTo>
                  <a:pt x="9144000" y="4416475"/>
                </a:lnTo>
                <a:lnTo>
                  <a:pt x="0" y="4416475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print"/>
            <a:stretch>
              <a:fillRect l="-61890" b="-132923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3673889" y="8068363"/>
            <a:ext cx="4844300" cy="2218637"/>
          </a:xfrm>
          <a:custGeom>
            <a:avLst/>
            <a:gdLst/>
            <a:ahLst/>
            <a:cxnLst/>
            <a:rect l="l" t="t" r="r" b="b"/>
            <a:pathLst>
              <a:path w="4844300" h="2218637">
                <a:moveTo>
                  <a:pt x="0" y="0"/>
                </a:moveTo>
                <a:lnTo>
                  <a:pt x="4844300" y="0"/>
                </a:lnTo>
                <a:lnTo>
                  <a:pt x="4844300" y="2218637"/>
                </a:lnTo>
                <a:lnTo>
                  <a:pt x="0" y="2218637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print"/>
            <a:stretch>
              <a:fillRect l="-61890" t="-145638"/>
            </a:stretch>
          </a:blipFill>
        </p:spPr>
      </p:sp>
      <p:sp>
        <p:nvSpPr>
          <p:cNvPr id="7" name="Текстово поле 7">
            <a:extLst>
              <a:ext uri="{FF2B5EF4-FFF2-40B4-BE49-F238E27FC236}">
                <a16:creationId xmlns:a16="http://schemas.microsoft.com/office/drawing/2014/main" id="{8565DF0F-FE5D-0A09-DD69-7E952CBAF210}"/>
              </a:ext>
            </a:extLst>
          </p:cNvPr>
          <p:cNvSpPr txBox="1"/>
          <p:nvPr/>
        </p:nvSpPr>
        <p:spPr>
          <a:xfrm>
            <a:off x="146831" y="3276043"/>
            <a:ext cx="17732827" cy="440120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Easy-Going Fitness </a:t>
            </a:r>
            <a:r>
              <a:rPr lang="bg-BG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позволява на портебителите си</a:t>
            </a:r>
            <a:r>
              <a:rPr lang="bg-BG" sz="4000" b="1" dirty="0">
                <a:solidFill>
                  <a:schemeClr val="bg1"/>
                </a:solidFill>
                <a:latin typeface="Arial" panose="020B0604020202020204" pitchFamily="34" charset="0"/>
                <a:ea typeface="Calibri"/>
                <a:cs typeface="Calibri"/>
              </a:rPr>
              <a:t> да</a:t>
            </a:r>
            <a:r>
              <a:rPr lang="bg-BG" sz="4000" dirty="0">
                <a:solidFill>
                  <a:schemeClr val="bg1"/>
                </a:solidFill>
                <a:ea typeface="Calibri"/>
                <a:cs typeface="Calibri"/>
              </a:rPr>
              <a:t>:</a:t>
            </a:r>
          </a:p>
          <a:p>
            <a:pPr marL="571500" indent="-571500">
              <a:buFont typeface="Arial"/>
              <a:buChar char="•"/>
            </a:pPr>
            <a:r>
              <a:rPr lang="bg-BG" sz="4000" dirty="0">
                <a:solidFill>
                  <a:schemeClr val="bg1"/>
                </a:solidFill>
                <a:ea typeface="Calibri"/>
                <a:cs typeface="Calibri"/>
              </a:rPr>
              <a:t>Изберат мускулната група, която да тренират.</a:t>
            </a:r>
          </a:p>
          <a:p>
            <a:pPr marL="571500" indent="-571500">
              <a:buFont typeface="Arial"/>
              <a:buChar char="•"/>
            </a:pPr>
            <a:r>
              <a:rPr lang="bg-BG" sz="4000" dirty="0">
                <a:solidFill>
                  <a:schemeClr val="bg1"/>
                </a:solidFill>
                <a:ea typeface="Calibri"/>
                <a:cs typeface="Calibri"/>
              </a:rPr>
              <a:t>Изберат трудност на упражненията, според нивото, на което смятат че са.</a:t>
            </a:r>
          </a:p>
          <a:p>
            <a:pPr marL="571500" indent="-571500">
              <a:buFont typeface="Arial"/>
              <a:buChar char="•"/>
            </a:pPr>
            <a:r>
              <a:rPr lang="bg-BG" sz="4000" dirty="0">
                <a:solidFill>
                  <a:schemeClr val="bg1"/>
                </a:solidFill>
                <a:ea typeface="Calibri"/>
                <a:cs typeface="Calibri"/>
              </a:rPr>
              <a:t>Според интензивността потребителят получава информация колко за упражненията от мускулната група, която е избрал/а. </a:t>
            </a:r>
          </a:p>
          <a:p>
            <a:pPr marL="571500" indent="-571500">
              <a:buFont typeface="Arial"/>
              <a:buChar char="•"/>
            </a:pPr>
            <a:r>
              <a:rPr lang="bg-BG" sz="4000" dirty="0">
                <a:solidFill>
                  <a:schemeClr val="bg1"/>
                </a:solidFill>
                <a:ea typeface="Calibri"/>
                <a:cs typeface="Calibri"/>
              </a:rPr>
              <a:t>Всички упражнения са придружени от видео, което показва правилното им изпълнение.</a:t>
            </a:r>
            <a:endParaRPr lang="en-US" sz="4000" dirty="0">
              <a:solidFill>
                <a:schemeClr val="bg1"/>
              </a:solidFill>
              <a:ea typeface="Calibri"/>
              <a:cs typeface="Calibri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52D0335-1C25-5E8B-3909-A7E47C3BD7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371600" y="-190500"/>
            <a:ext cx="3545787" cy="307542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1" y="0"/>
            <a:ext cx="18518189" cy="10287000"/>
          </a:xfrm>
          <a:custGeom>
            <a:avLst/>
            <a:gdLst/>
            <a:ahLst/>
            <a:cxnLst/>
            <a:rect l="l" t="t" r="r" b="b"/>
            <a:pathLst>
              <a:path w="18518189" h="12868572">
                <a:moveTo>
                  <a:pt x="18518189" y="0"/>
                </a:moveTo>
                <a:lnTo>
                  <a:pt x="0" y="0"/>
                </a:lnTo>
                <a:lnTo>
                  <a:pt x="0" y="12868572"/>
                </a:lnTo>
                <a:lnTo>
                  <a:pt x="18518189" y="12868572"/>
                </a:lnTo>
                <a:lnTo>
                  <a:pt x="18518189" y="0"/>
                </a:lnTo>
                <a:close/>
              </a:path>
            </a:pathLst>
          </a:custGeom>
          <a:blipFill>
            <a:blip r:embed="rId2" cstate="print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12449169" y="0"/>
            <a:ext cx="6100247" cy="10287000"/>
          </a:xfrm>
          <a:custGeom>
            <a:avLst/>
            <a:gdLst/>
            <a:ahLst/>
            <a:cxnLst/>
            <a:rect l="l" t="t" r="r" b="b"/>
            <a:pathLst>
              <a:path w="6100247" h="10287000">
                <a:moveTo>
                  <a:pt x="6100247" y="0"/>
                </a:moveTo>
                <a:lnTo>
                  <a:pt x="0" y="0"/>
                </a:lnTo>
                <a:lnTo>
                  <a:pt x="0" y="10287000"/>
                </a:lnTo>
                <a:lnTo>
                  <a:pt x="6100247" y="10287000"/>
                </a:lnTo>
                <a:lnTo>
                  <a:pt x="6100247" y="0"/>
                </a:lnTo>
                <a:close/>
              </a:path>
            </a:pathLst>
          </a:custGeom>
          <a:blipFill>
            <a:blip r:embed="rId3" cstate="print"/>
            <a:stretch>
              <a:fillRect r="-142666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Freeform 4"/>
          <p:cNvSpPr/>
          <p:nvPr/>
        </p:nvSpPr>
        <p:spPr>
          <a:xfrm flipH="1">
            <a:off x="0" y="0"/>
            <a:ext cx="6356656" cy="10369916"/>
          </a:xfrm>
          <a:custGeom>
            <a:avLst/>
            <a:gdLst/>
            <a:ahLst/>
            <a:cxnLst/>
            <a:rect l="l" t="t" r="r" b="b"/>
            <a:pathLst>
              <a:path w="6356656" h="10369916">
                <a:moveTo>
                  <a:pt x="6356656" y="0"/>
                </a:moveTo>
                <a:lnTo>
                  <a:pt x="0" y="0"/>
                </a:lnTo>
                <a:lnTo>
                  <a:pt x="0" y="10369916"/>
                </a:lnTo>
                <a:lnTo>
                  <a:pt x="6356656" y="10369916"/>
                </a:lnTo>
                <a:lnTo>
                  <a:pt x="6356656" y="0"/>
                </a:lnTo>
                <a:close/>
              </a:path>
            </a:pathLst>
          </a:custGeom>
          <a:blipFill>
            <a:blip r:embed="rId3" cstate="print"/>
            <a:stretch>
              <a:fillRect l="-134754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4953000" y="952500"/>
            <a:ext cx="9242761" cy="11628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575"/>
              </a:lnSpc>
            </a:pPr>
            <a:r>
              <a:rPr lang="en-US" sz="11500" b="1" dirty="0" err="1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Технологии</a:t>
            </a:r>
            <a:endParaRPr lang="en-US" sz="11500" b="1" dirty="0">
              <a:solidFill>
                <a:srgbClr val="FFF2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Текстово поле 5">
            <a:extLst>
              <a:ext uri="{FF2B5EF4-FFF2-40B4-BE49-F238E27FC236}">
                <a16:creationId xmlns:a16="http://schemas.microsoft.com/office/drawing/2014/main" id="{73D0A0DE-5BC5-685A-E7BA-BE20B106DF93}"/>
              </a:ext>
            </a:extLst>
          </p:cNvPr>
          <p:cNvSpPr txBox="1"/>
          <p:nvPr/>
        </p:nvSpPr>
        <p:spPr>
          <a:xfrm>
            <a:off x="1518557" y="3086100"/>
            <a:ext cx="12115800" cy="31700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bg-BG" sz="4000" dirty="0">
                <a:solidFill>
                  <a:srgbClr val="FFFFFF"/>
                </a:solidFill>
                <a:cs typeface="Segoe UI"/>
              </a:rPr>
              <a:t> Използваните технологии са: </a:t>
            </a:r>
            <a:r>
              <a:rPr lang="en-US" sz="4000" dirty="0">
                <a:cs typeface="Segoe UI"/>
              </a:rPr>
              <a:t>​</a:t>
            </a:r>
          </a:p>
          <a:p>
            <a:pPr marL="571500" indent="-571500">
              <a:buFont typeface="Arial,Sans-Serif"/>
              <a:buChar char="•"/>
            </a:pPr>
            <a:r>
              <a:rPr lang="bg-BG" sz="4000" dirty="0">
                <a:solidFill>
                  <a:srgbClr val="FFFFFF"/>
                </a:solidFill>
                <a:cs typeface="Arial"/>
              </a:rPr>
              <a:t>Front</a:t>
            </a:r>
            <a:r>
              <a:rPr lang="en-US" sz="4000" dirty="0">
                <a:solidFill>
                  <a:srgbClr val="FFFFFF"/>
                </a:solidFill>
                <a:cs typeface="Arial"/>
              </a:rPr>
              <a:t>-</a:t>
            </a:r>
            <a:r>
              <a:rPr lang="bg-BG" sz="4000" dirty="0">
                <a:solidFill>
                  <a:srgbClr val="FFFFFF"/>
                </a:solidFill>
                <a:cs typeface="Arial"/>
              </a:rPr>
              <a:t>end:</a:t>
            </a:r>
            <a:r>
              <a:rPr lang="en-US" sz="4000" dirty="0">
                <a:cs typeface="Arial"/>
              </a:rPr>
              <a:t>​</a:t>
            </a:r>
          </a:p>
          <a:p>
            <a:r>
              <a:rPr lang="bg-BG" sz="4000" dirty="0">
                <a:solidFill>
                  <a:srgbClr val="FFFFFF"/>
                </a:solidFill>
                <a:cs typeface="Segoe UI"/>
              </a:rPr>
              <a:t>  -HTML</a:t>
            </a:r>
            <a:r>
              <a:rPr lang="en-US" sz="4000" dirty="0">
                <a:cs typeface="Segoe UI"/>
              </a:rPr>
              <a:t>​</a:t>
            </a:r>
          </a:p>
          <a:p>
            <a:r>
              <a:rPr lang="bg-BG" sz="4000" dirty="0">
                <a:solidFill>
                  <a:srgbClr val="FFFFFF"/>
                </a:solidFill>
                <a:cs typeface="Segoe UI"/>
              </a:rPr>
              <a:t>  -CSS</a:t>
            </a:r>
            <a:r>
              <a:rPr lang="en-US" sz="4000" dirty="0">
                <a:cs typeface="Segoe UI"/>
              </a:rPr>
              <a:t>​</a:t>
            </a:r>
          </a:p>
          <a:p>
            <a:r>
              <a:rPr lang="bg-BG" sz="4000" dirty="0">
                <a:solidFill>
                  <a:srgbClr val="FFFFFF"/>
                </a:solidFill>
                <a:cs typeface="Segoe UI"/>
              </a:rPr>
              <a:t>  -JS</a:t>
            </a:r>
            <a:r>
              <a:rPr lang="en-US" sz="4000" dirty="0">
                <a:cs typeface="Segoe UI"/>
              </a:rPr>
              <a:t>​</a:t>
            </a:r>
            <a:r>
              <a:rPr lang="bg-BG" sz="4000" dirty="0">
                <a:cs typeface="Segoe UI"/>
              </a:rPr>
              <a:t>​</a:t>
            </a:r>
          </a:p>
        </p:txBody>
      </p:sp>
      <p:pic>
        <p:nvPicPr>
          <p:cNvPr id="8" name="Картина 7" descr="HTML5 – Logos Download">
            <a:extLst>
              <a:ext uri="{FF2B5EF4-FFF2-40B4-BE49-F238E27FC236}">
                <a16:creationId xmlns:a16="http://schemas.microsoft.com/office/drawing/2014/main" id="{8DEDDB47-14BD-22FE-595D-80DC22765D49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024389" y="2705100"/>
            <a:ext cx="2743200" cy="2743200"/>
          </a:xfrm>
          <a:prstGeom prst="rect">
            <a:avLst/>
          </a:prstGeom>
        </p:spPr>
      </p:pic>
      <p:pic>
        <p:nvPicPr>
          <p:cNvPr id="10" name="Картина 9" descr="Logo CSS 3 – Logos PNG">
            <a:extLst>
              <a:ext uri="{FF2B5EF4-FFF2-40B4-BE49-F238E27FC236}">
                <a16:creationId xmlns:a16="http://schemas.microsoft.com/office/drawing/2014/main" id="{683971AE-9947-0EDA-BE0A-8808C9C7A4BE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971062" y="4198387"/>
            <a:ext cx="3331028" cy="3331028"/>
          </a:xfrm>
          <a:prstGeom prst="rect">
            <a:avLst/>
          </a:prstGeom>
        </p:spPr>
      </p:pic>
      <p:pic>
        <p:nvPicPr>
          <p:cNvPr id="12" name="Картина 11" descr="JavaScript – Logos Download">
            <a:extLst>
              <a:ext uri="{FF2B5EF4-FFF2-40B4-BE49-F238E27FC236}">
                <a16:creationId xmlns:a16="http://schemas.microsoft.com/office/drawing/2014/main" id="{3B844085-7059-26C7-B519-3A06747CD9BB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420853" y="6330439"/>
            <a:ext cx="2743200" cy="27432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5551" y="0"/>
            <a:ext cx="18518189" cy="10287000"/>
          </a:xfrm>
          <a:custGeom>
            <a:avLst/>
            <a:gdLst/>
            <a:ahLst/>
            <a:cxnLst/>
            <a:rect l="l" t="t" r="r" b="b"/>
            <a:pathLst>
              <a:path w="18518189" h="12868572">
                <a:moveTo>
                  <a:pt x="18518189" y="0"/>
                </a:moveTo>
                <a:lnTo>
                  <a:pt x="0" y="0"/>
                </a:lnTo>
                <a:lnTo>
                  <a:pt x="0" y="12868572"/>
                </a:lnTo>
                <a:lnTo>
                  <a:pt x="18518189" y="12868572"/>
                </a:lnTo>
                <a:lnTo>
                  <a:pt x="18518189" y="0"/>
                </a:lnTo>
                <a:close/>
              </a:path>
            </a:pathLst>
          </a:custGeom>
          <a:blipFill>
            <a:blip r:embed="rId2" cstate="print"/>
            <a:stretch>
              <a:fillRect/>
            </a:stretch>
          </a:blipFill>
        </p:spPr>
        <p:txBody>
          <a:bodyPr/>
          <a:lstStyle/>
          <a:p>
            <a:endParaRPr lang="bg-BG" dirty="0"/>
          </a:p>
        </p:txBody>
      </p:sp>
      <p:sp>
        <p:nvSpPr>
          <p:cNvPr id="3" name="Freeform 3"/>
          <p:cNvSpPr/>
          <p:nvPr/>
        </p:nvSpPr>
        <p:spPr>
          <a:xfrm>
            <a:off x="11380118" y="4425731"/>
            <a:ext cx="7138070" cy="5861269"/>
          </a:xfrm>
          <a:custGeom>
            <a:avLst/>
            <a:gdLst/>
            <a:ahLst/>
            <a:cxnLst/>
            <a:rect l="l" t="t" r="r" b="b"/>
            <a:pathLst>
              <a:path w="7138070" h="5861269">
                <a:moveTo>
                  <a:pt x="0" y="0"/>
                </a:moveTo>
                <a:lnTo>
                  <a:pt x="7138070" y="0"/>
                </a:lnTo>
                <a:lnTo>
                  <a:pt x="7138070" y="5861269"/>
                </a:lnTo>
                <a:lnTo>
                  <a:pt x="0" y="5861269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print"/>
            <a:stretch>
              <a:fillRect l="-152749" t="-113900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Freeform 4"/>
          <p:cNvSpPr/>
          <p:nvPr/>
        </p:nvSpPr>
        <p:spPr>
          <a:xfrm rot="3818776">
            <a:off x="-5997512" y="-2368635"/>
            <a:ext cx="10041401" cy="9951936"/>
          </a:xfrm>
          <a:custGeom>
            <a:avLst/>
            <a:gdLst/>
            <a:ahLst/>
            <a:cxnLst/>
            <a:rect l="l" t="t" r="r" b="b"/>
            <a:pathLst>
              <a:path w="10041401" h="9951936">
                <a:moveTo>
                  <a:pt x="0" y="0"/>
                </a:moveTo>
                <a:lnTo>
                  <a:pt x="10041401" y="0"/>
                </a:lnTo>
                <a:lnTo>
                  <a:pt x="10041401" y="9951936"/>
                </a:lnTo>
                <a:lnTo>
                  <a:pt x="0" y="9951936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print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4417366" y="714375"/>
            <a:ext cx="12194234" cy="14362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9600" b="1" dirty="0" err="1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Процес</a:t>
            </a:r>
            <a:r>
              <a:rPr lang="en-US" sz="9600" b="1" dirty="0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на </a:t>
            </a:r>
            <a:r>
              <a:rPr lang="en-US" sz="9600" b="1" dirty="0" err="1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работа</a:t>
            </a:r>
            <a:endParaRPr lang="en-US" sz="9600" b="1" dirty="0">
              <a:solidFill>
                <a:srgbClr val="FFF2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F5DDBB-E949-D1AC-303B-79532CCCC95D}"/>
              </a:ext>
            </a:extLst>
          </p:cNvPr>
          <p:cNvSpPr txBox="1"/>
          <p:nvPr/>
        </p:nvSpPr>
        <p:spPr>
          <a:xfrm>
            <a:off x="741519" y="3944552"/>
            <a:ext cx="5410201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Иван Джумбишлиев: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Front-end: </a:t>
            </a:r>
            <a:endParaRPr lang="bg-BG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485900" lvl="2" indent="-571500">
              <a:buFont typeface="Courier New" panose="02070309020205020404" pitchFamily="49" charset="0"/>
              <a:buChar char="o"/>
            </a:pPr>
            <a:r>
              <a:rPr lang="en-US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HTML </a:t>
            </a:r>
            <a:endParaRPr lang="bg-BG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485900" lvl="2" indent="-571500">
              <a:buFont typeface="Courier New" panose="02070309020205020404" pitchFamily="49" charset="0"/>
              <a:buChar char="o"/>
            </a:pPr>
            <a:r>
              <a:rPr lang="en-US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CSS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bg-BG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Презентация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139FB0-C21E-02BF-1C18-CA4C97D1D0EC}"/>
              </a:ext>
            </a:extLst>
          </p:cNvPr>
          <p:cNvSpPr txBox="1"/>
          <p:nvPr/>
        </p:nvSpPr>
        <p:spPr>
          <a:xfrm>
            <a:off x="12559236" y="2587244"/>
            <a:ext cx="54102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Иван Александров: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Front-end: </a:t>
            </a:r>
            <a:endParaRPr lang="bg-BG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485900" lvl="2" indent="-571500">
              <a:buFont typeface="Courier New" panose="02070309020205020404" pitchFamily="49" charset="0"/>
              <a:buChar char="o"/>
            </a:pPr>
            <a:r>
              <a:rPr lang="en-US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HTML </a:t>
            </a:r>
            <a:endParaRPr lang="bg-BG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485900" lvl="2" indent="-571500">
              <a:buFont typeface="Courier New" panose="02070309020205020404" pitchFamily="49" charset="0"/>
              <a:buChar char="o"/>
            </a:pPr>
            <a:r>
              <a:rPr lang="en-US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CSS</a:t>
            </a:r>
          </a:p>
          <a:p>
            <a:pPr marL="1485900" lvl="2" indent="-571500">
              <a:buFont typeface="Courier New" panose="02070309020205020404" pitchFamily="49" charset="0"/>
              <a:buChar char="o"/>
            </a:pPr>
            <a:r>
              <a:rPr lang="en-US" sz="4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JS</a:t>
            </a:r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7152FFF-D1B5-D069-1F5C-E56DBDD7210B}"/>
              </a:ext>
            </a:extLst>
          </p:cNvPr>
          <p:cNvSpPr txBox="1"/>
          <p:nvPr/>
        </p:nvSpPr>
        <p:spPr>
          <a:xfrm>
            <a:off x="5752287" y="2218306"/>
            <a:ext cx="6262353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Александър Георгиев: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Front-end: </a:t>
            </a:r>
            <a:endParaRPr lang="bg-BG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485900" lvl="2" indent="-571500">
              <a:buFont typeface="Courier New" panose="02070309020205020404" pitchFamily="49" charset="0"/>
              <a:buChar char="o"/>
            </a:pPr>
            <a:r>
              <a:rPr lang="en-US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HTML </a:t>
            </a:r>
            <a:endParaRPr lang="bg-BG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485900" lvl="2" indent="-571500">
              <a:buFont typeface="Courier New" panose="02070309020205020404" pitchFamily="49" charset="0"/>
              <a:buChar char="o"/>
            </a:pPr>
            <a:r>
              <a:rPr lang="en-US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CSS</a:t>
            </a:r>
          </a:p>
          <a:p>
            <a:pPr marL="1485900" lvl="2" indent="-571500">
              <a:buFont typeface="Courier New" panose="02070309020205020404" pitchFamily="49" charset="0"/>
              <a:buChar char="o"/>
            </a:pPr>
            <a:r>
              <a:rPr lang="en-US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JS</a:t>
            </a:r>
            <a:endParaRPr lang="bg-BG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CC1578B-C353-950C-9A27-EFF700A044C1}"/>
              </a:ext>
            </a:extLst>
          </p:cNvPr>
          <p:cNvSpPr txBox="1"/>
          <p:nvPr/>
        </p:nvSpPr>
        <p:spPr>
          <a:xfrm>
            <a:off x="8768631" y="4785341"/>
            <a:ext cx="423113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Валери Енев: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Front-end: </a:t>
            </a:r>
            <a:endParaRPr lang="bg-BG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485900" lvl="2" indent="-571500">
              <a:buFont typeface="Courier New" panose="02070309020205020404" pitchFamily="49" charset="0"/>
              <a:buChar char="o"/>
            </a:pPr>
            <a:r>
              <a:rPr lang="en-US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HTML </a:t>
            </a:r>
          </a:p>
          <a:p>
            <a:pPr marL="1485900" lvl="2" indent="-571500">
              <a:buFont typeface="Courier New" panose="02070309020205020404" pitchFamily="49" charset="0"/>
              <a:buChar char="o"/>
            </a:pPr>
            <a:r>
              <a:rPr lang="en-US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DD7101C-412D-8607-197C-03F9838D1DB8}"/>
              </a:ext>
            </a:extLst>
          </p:cNvPr>
          <p:cNvSpPr txBox="1"/>
          <p:nvPr/>
        </p:nvSpPr>
        <p:spPr>
          <a:xfrm>
            <a:off x="2813834" y="7828175"/>
            <a:ext cx="541020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Петър Стоянов: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bg-BG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Презентация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2" y="-40233"/>
            <a:ext cx="18287999" cy="10327233"/>
          </a:xfrm>
          <a:custGeom>
            <a:avLst/>
            <a:gdLst/>
            <a:ahLst/>
            <a:cxnLst/>
            <a:rect l="l" t="t" r="r" b="b"/>
            <a:pathLst>
              <a:path w="18518189" h="12868572">
                <a:moveTo>
                  <a:pt x="18518189" y="0"/>
                </a:moveTo>
                <a:lnTo>
                  <a:pt x="0" y="0"/>
                </a:lnTo>
                <a:lnTo>
                  <a:pt x="0" y="12868572"/>
                </a:lnTo>
                <a:lnTo>
                  <a:pt x="18518189" y="12868572"/>
                </a:lnTo>
                <a:lnTo>
                  <a:pt x="18518189" y="0"/>
                </a:lnTo>
                <a:close/>
              </a:path>
            </a:pathLst>
          </a:custGeom>
          <a:blipFill>
            <a:blip r:embed="rId2" cstate="print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422284" y="775623"/>
            <a:ext cx="15439282" cy="12182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40"/>
              </a:lnSpc>
            </a:pPr>
            <a:r>
              <a:rPr lang="en-US" sz="9000" b="1" dirty="0" err="1">
                <a:solidFill>
                  <a:srgbClr val="FFF2CC"/>
                </a:solidFill>
                <a:latin typeface="Arial"/>
                <a:cs typeface="Arial"/>
              </a:rPr>
              <a:t>Нашето</a:t>
            </a:r>
            <a:r>
              <a:rPr lang="en-US" sz="9000" b="1" dirty="0">
                <a:solidFill>
                  <a:srgbClr val="FFF2CC"/>
                </a:solidFill>
                <a:latin typeface="Arial"/>
                <a:cs typeface="Arial"/>
              </a:rPr>
              <a:t> </a:t>
            </a:r>
            <a:r>
              <a:rPr lang="en-US" sz="9000" b="1" dirty="0" err="1">
                <a:solidFill>
                  <a:srgbClr val="FFF2CC"/>
                </a:solidFill>
                <a:latin typeface="Arial"/>
                <a:cs typeface="Arial"/>
              </a:rPr>
              <a:t>преживяване</a:t>
            </a:r>
            <a:r>
              <a:rPr lang="en-US" sz="9000" b="1" dirty="0">
                <a:solidFill>
                  <a:srgbClr val="FFF2CC"/>
                </a:solidFill>
                <a:latin typeface="Arial"/>
                <a:cs typeface="Arial"/>
              </a:rPr>
              <a:t>:</a:t>
            </a:r>
            <a:endParaRPr lang="en-US" sz="9000" b="1" dirty="0">
              <a:solidFill>
                <a:srgbClr val="FFF2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reeform 4"/>
          <p:cNvSpPr/>
          <p:nvPr/>
        </p:nvSpPr>
        <p:spPr>
          <a:xfrm rot="-10800000" flipH="1">
            <a:off x="0" y="8706921"/>
            <a:ext cx="5309302" cy="1580079"/>
          </a:xfrm>
          <a:custGeom>
            <a:avLst/>
            <a:gdLst/>
            <a:ahLst/>
            <a:cxnLst/>
            <a:rect l="l" t="t" r="r" b="b"/>
            <a:pathLst>
              <a:path w="5309302" h="1580079">
                <a:moveTo>
                  <a:pt x="5309302" y="0"/>
                </a:moveTo>
                <a:lnTo>
                  <a:pt x="0" y="0"/>
                </a:lnTo>
                <a:lnTo>
                  <a:pt x="0" y="1580079"/>
                </a:lnTo>
                <a:lnTo>
                  <a:pt x="5309302" y="1580079"/>
                </a:lnTo>
                <a:lnTo>
                  <a:pt x="5309302" y="0"/>
                </a:lnTo>
                <a:close/>
              </a:path>
            </a:pathLst>
          </a:custGeom>
          <a:blipFill>
            <a:blip r:embed="rId3" cstate="print"/>
            <a:stretch>
              <a:fillRect r="-87105" b="-336896"/>
            </a:stretch>
          </a:blipFill>
        </p:spPr>
      </p:sp>
      <p:sp>
        <p:nvSpPr>
          <p:cNvPr id="5" name="Freeform 5"/>
          <p:cNvSpPr/>
          <p:nvPr/>
        </p:nvSpPr>
        <p:spPr>
          <a:xfrm flipH="1" flipV="1">
            <a:off x="15495554" y="-40233"/>
            <a:ext cx="2792446" cy="1557854"/>
          </a:xfrm>
          <a:custGeom>
            <a:avLst/>
            <a:gdLst/>
            <a:ahLst/>
            <a:cxnLst/>
            <a:rect l="l" t="t" r="r" b="b"/>
            <a:pathLst>
              <a:path w="2792446" h="1557854">
                <a:moveTo>
                  <a:pt x="2792446" y="1557854"/>
                </a:moveTo>
                <a:lnTo>
                  <a:pt x="0" y="1557854"/>
                </a:lnTo>
                <a:lnTo>
                  <a:pt x="0" y="0"/>
                </a:lnTo>
                <a:lnTo>
                  <a:pt x="2792446" y="0"/>
                </a:lnTo>
                <a:lnTo>
                  <a:pt x="2792446" y="1557854"/>
                </a:lnTo>
                <a:close/>
              </a:path>
            </a:pathLst>
          </a:custGeom>
          <a:blipFill>
            <a:blip r:embed="rId4" cstate="print"/>
            <a:stretch>
              <a:fillRect t="-244602" r="-176648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2352953" y="6066001"/>
            <a:ext cx="5935047" cy="4360143"/>
          </a:xfrm>
          <a:custGeom>
            <a:avLst/>
            <a:gdLst/>
            <a:ahLst/>
            <a:cxnLst/>
            <a:rect l="l" t="t" r="r" b="b"/>
            <a:pathLst>
              <a:path w="7138070" h="5861269">
                <a:moveTo>
                  <a:pt x="0" y="0"/>
                </a:moveTo>
                <a:lnTo>
                  <a:pt x="7138070" y="0"/>
                </a:lnTo>
                <a:lnTo>
                  <a:pt x="7138070" y="5861269"/>
                </a:lnTo>
                <a:lnTo>
                  <a:pt x="0" y="5861269"/>
                </a:lnTo>
                <a:lnTo>
                  <a:pt x="0" y="0"/>
                </a:lnTo>
                <a:close/>
              </a:path>
            </a:pathLst>
          </a:custGeom>
          <a:blipFill>
            <a:blip r:embed="rId5" cstate="print"/>
            <a:stretch>
              <a:fillRect l="-152749" t="-113900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814606" y="40412"/>
            <a:ext cx="3215350" cy="2440345"/>
          </a:xfrm>
          <a:custGeom>
            <a:avLst/>
            <a:gdLst/>
            <a:ahLst/>
            <a:cxnLst/>
            <a:rect l="l" t="t" r="r" b="b"/>
            <a:pathLst>
              <a:path w="3215350" h="2440345">
                <a:moveTo>
                  <a:pt x="0" y="0"/>
                </a:moveTo>
                <a:lnTo>
                  <a:pt x="3215350" y="0"/>
                </a:lnTo>
                <a:lnTo>
                  <a:pt x="3215350" y="2440345"/>
                </a:lnTo>
                <a:lnTo>
                  <a:pt x="0" y="2440345"/>
                </a:lnTo>
                <a:lnTo>
                  <a:pt x="0" y="0"/>
                </a:lnTo>
                <a:close/>
              </a:path>
            </a:pathLst>
          </a:custGeom>
          <a:blipFill>
            <a:blip r:embed="rId6" cstate="print"/>
            <a:stretch>
              <a:fillRect t="-10355" b="-21402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TextBox 8"/>
          <p:cNvSpPr txBox="1"/>
          <p:nvPr/>
        </p:nvSpPr>
        <p:spPr>
          <a:xfrm>
            <a:off x="1524000" y="2561402"/>
            <a:ext cx="15011400" cy="61877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079500" lvl="1" indent="-539750">
              <a:lnSpc>
                <a:spcPts val="7000"/>
              </a:lnSpc>
              <a:buFont typeface="Arial"/>
              <a:buChar char="•"/>
            </a:pPr>
            <a:r>
              <a:rPr lang="en-US" sz="4400" b="1" dirty="0">
                <a:solidFill>
                  <a:srgbClr val="FFFFFF"/>
                </a:solidFill>
                <a:latin typeface="Arial"/>
                <a:cs typeface="Arial"/>
              </a:rPr>
              <a:t>С </a:t>
            </a:r>
            <a:r>
              <a:rPr lang="en-US" sz="4400" b="1" dirty="0" err="1">
                <a:solidFill>
                  <a:srgbClr val="FFFFFF"/>
                </a:solidFill>
                <a:latin typeface="Arial"/>
                <a:cs typeface="Arial"/>
              </a:rPr>
              <a:t>екипa</a:t>
            </a:r>
            <a:r>
              <a:rPr lang="bg-BG" sz="4400" b="1" dirty="0">
                <a:solidFill>
                  <a:srgbClr val="FFFFFF"/>
                </a:solidFill>
                <a:latin typeface="Arial"/>
                <a:cs typeface="Arial"/>
              </a:rPr>
              <a:t>: </a:t>
            </a:r>
          </a:p>
          <a:p>
            <a:pPr marL="1993900" lvl="3" indent="-539750">
              <a:lnSpc>
                <a:spcPts val="7000"/>
              </a:lnSpc>
              <a:buFont typeface="Arial"/>
              <a:buChar char="•"/>
            </a:pPr>
            <a:r>
              <a:rPr lang="bg-BG" sz="4400" b="1" dirty="0">
                <a:solidFill>
                  <a:srgbClr val="FFFFFF"/>
                </a:solidFill>
                <a:latin typeface="Arial"/>
                <a:cs typeface="Arial"/>
              </a:rPr>
              <a:t>Благодарение на хакатона доста се сближихме и разбрахме кои са силните ни страни.</a:t>
            </a:r>
            <a:endParaRPr lang="en-US" sz="4400" b="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079500" lvl="1" indent="-539750">
              <a:lnSpc>
                <a:spcPts val="7000"/>
              </a:lnSpc>
              <a:buFont typeface="Arial"/>
              <a:buChar char="•"/>
            </a:pPr>
            <a:r>
              <a:rPr lang="en-US" sz="4400" b="1" dirty="0">
                <a:solidFill>
                  <a:srgbClr val="FFFFFF"/>
                </a:solidFill>
                <a:latin typeface="Arial"/>
                <a:cs typeface="Arial"/>
              </a:rPr>
              <a:t>С </a:t>
            </a:r>
            <a:r>
              <a:rPr lang="en-US" sz="4400" b="1" dirty="0" err="1">
                <a:solidFill>
                  <a:srgbClr val="FFFFFF"/>
                </a:solidFill>
                <a:latin typeface="Arial"/>
                <a:cs typeface="Arial"/>
              </a:rPr>
              <a:t>ментора</a:t>
            </a:r>
            <a:r>
              <a:rPr lang="bg-BG" sz="4400" b="1" dirty="0">
                <a:solidFill>
                  <a:srgbClr val="FFFFFF"/>
                </a:solidFill>
                <a:latin typeface="Arial"/>
                <a:cs typeface="Arial"/>
              </a:rPr>
              <a:t>:</a:t>
            </a:r>
          </a:p>
          <a:p>
            <a:pPr marL="1993900" lvl="3" indent="-539750">
              <a:lnSpc>
                <a:spcPts val="7000"/>
              </a:lnSpc>
              <a:buFont typeface="Arial"/>
              <a:buChar char="•"/>
            </a:pPr>
            <a:r>
              <a:rPr lang="bg-BG" sz="4400" b="1" dirty="0">
                <a:solidFill>
                  <a:srgbClr val="FFFFFF"/>
                </a:solidFill>
                <a:latin typeface="Arial"/>
                <a:cs typeface="Arial"/>
              </a:rPr>
              <a:t>Получихме наистина много помощ и споделен опит .</a:t>
            </a:r>
            <a:endParaRPr lang="en-US" sz="4400" b="1" dirty="0" err="1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2" y="-40233"/>
            <a:ext cx="18287999" cy="10327233"/>
          </a:xfrm>
          <a:custGeom>
            <a:avLst/>
            <a:gdLst/>
            <a:ahLst/>
            <a:cxnLst/>
            <a:rect l="l" t="t" r="r" b="b"/>
            <a:pathLst>
              <a:path w="18518189" h="12868572">
                <a:moveTo>
                  <a:pt x="18518189" y="0"/>
                </a:moveTo>
                <a:lnTo>
                  <a:pt x="0" y="0"/>
                </a:lnTo>
                <a:lnTo>
                  <a:pt x="0" y="12868572"/>
                </a:lnTo>
                <a:lnTo>
                  <a:pt x="18518189" y="12868572"/>
                </a:lnTo>
                <a:lnTo>
                  <a:pt x="18518189" y="0"/>
                </a:lnTo>
                <a:close/>
              </a:path>
            </a:pathLst>
          </a:custGeom>
          <a:blipFill>
            <a:blip r:embed="rId2" cstate="print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422284" y="775623"/>
            <a:ext cx="15439282" cy="12182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40"/>
              </a:lnSpc>
            </a:pPr>
            <a:r>
              <a:rPr lang="en-US" sz="9000" b="1" dirty="0" err="1">
                <a:solidFill>
                  <a:srgbClr val="FFF2CC"/>
                </a:solidFill>
                <a:latin typeface="Arial"/>
                <a:cs typeface="Arial"/>
              </a:rPr>
              <a:t>Нашето</a:t>
            </a:r>
            <a:r>
              <a:rPr lang="en-US" sz="9000" b="1" dirty="0">
                <a:solidFill>
                  <a:srgbClr val="FFF2CC"/>
                </a:solidFill>
                <a:latin typeface="Arial"/>
                <a:cs typeface="Arial"/>
              </a:rPr>
              <a:t> </a:t>
            </a:r>
            <a:r>
              <a:rPr lang="en-US" sz="9000" b="1" dirty="0" err="1">
                <a:solidFill>
                  <a:srgbClr val="FFF2CC"/>
                </a:solidFill>
                <a:latin typeface="Arial"/>
                <a:cs typeface="Arial"/>
              </a:rPr>
              <a:t>преживяване</a:t>
            </a:r>
            <a:r>
              <a:rPr lang="en-US" sz="9000" b="1" dirty="0">
                <a:solidFill>
                  <a:srgbClr val="FFF2CC"/>
                </a:solidFill>
                <a:latin typeface="Arial"/>
                <a:cs typeface="Arial"/>
              </a:rPr>
              <a:t>:</a:t>
            </a:r>
            <a:endParaRPr lang="en-US" sz="9000" b="1" dirty="0">
              <a:solidFill>
                <a:srgbClr val="FFF2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reeform 4"/>
          <p:cNvSpPr/>
          <p:nvPr/>
        </p:nvSpPr>
        <p:spPr>
          <a:xfrm rot="-10800000" flipH="1">
            <a:off x="0" y="8706921"/>
            <a:ext cx="5309302" cy="1580079"/>
          </a:xfrm>
          <a:custGeom>
            <a:avLst/>
            <a:gdLst/>
            <a:ahLst/>
            <a:cxnLst/>
            <a:rect l="l" t="t" r="r" b="b"/>
            <a:pathLst>
              <a:path w="5309302" h="1580079">
                <a:moveTo>
                  <a:pt x="5309302" y="0"/>
                </a:moveTo>
                <a:lnTo>
                  <a:pt x="0" y="0"/>
                </a:lnTo>
                <a:lnTo>
                  <a:pt x="0" y="1580079"/>
                </a:lnTo>
                <a:lnTo>
                  <a:pt x="5309302" y="1580079"/>
                </a:lnTo>
                <a:lnTo>
                  <a:pt x="5309302" y="0"/>
                </a:lnTo>
                <a:close/>
              </a:path>
            </a:pathLst>
          </a:custGeom>
          <a:blipFill>
            <a:blip r:embed="rId3" cstate="print"/>
            <a:stretch>
              <a:fillRect r="-87105" b="-336896"/>
            </a:stretch>
          </a:blipFill>
        </p:spPr>
      </p:sp>
      <p:sp>
        <p:nvSpPr>
          <p:cNvPr id="5" name="Freeform 5"/>
          <p:cNvSpPr/>
          <p:nvPr/>
        </p:nvSpPr>
        <p:spPr>
          <a:xfrm flipH="1" flipV="1">
            <a:off x="15495554" y="-40233"/>
            <a:ext cx="2792446" cy="1557854"/>
          </a:xfrm>
          <a:custGeom>
            <a:avLst/>
            <a:gdLst/>
            <a:ahLst/>
            <a:cxnLst/>
            <a:rect l="l" t="t" r="r" b="b"/>
            <a:pathLst>
              <a:path w="2792446" h="1557854">
                <a:moveTo>
                  <a:pt x="2792446" y="1557854"/>
                </a:moveTo>
                <a:lnTo>
                  <a:pt x="0" y="1557854"/>
                </a:lnTo>
                <a:lnTo>
                  <a:pt x="0" y="0"/>
                </a:lnTo>
                <a:lnTo>
                  <a:pt x="2792446" y="0"/>
                </a:lnTo>
                <a:lnTo>
                  <a:pt x="2792446" y="1557854"/>
                </a:lnTo>
                <a:close/>
              </a:path>
            </a:pathLst>
          </a:custGeom>
          <a:blipFill>
            <a:blip r:embed="rId4" cstate="print"/>
            <a:stretch>
              <a:fillRect t="-244602" r="-176648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2352953" y="6066001"/>
            <a:ext cx="5935047" cy="4360143"/>
          </a:xfrm>
          <a:custGeom>
            <a:avLst/>
            <a:gdLst/>
            <a:ahLst/>
            <a:cxnLst/>
            <a:rect l="l" t="t" r="r" b="b"/>
            <a:pathLst>
              <a:path w="7138070" h="5861269">
                <a:moveTo>
                  <a:pt x="0" y="0"/>
                </a:moveTo>
                <a:lnTo>
                  <a:pt x="7138070" y="0"/>
                </a:lnTo>
                <a:lnTo>
                  <a:pt x="7138070" y="5861269"/>
                </a:lnTo>
                <a:lnTo>
                  <a:pt x="0" y="5861269"/>
                </a:lnTo>
                <a:lnTo>
                  <a:pt x="0" y="0"/>
                </a:lnTo>
                <a:close/>
              </a:path>
            </a:pathLst>
          </a:custGeom>
          <a:blipFill>
            <a:blip r:embed="rId5" cstate="print"/>
            <a:stretch>
              <a:fillRect l="-152749" t="-113900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349491" y="3376013"/>
            <a:ext cx="15011400" cy="34947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079500" lvl="1" indent="-539750">
              <a:lnSpc>
                <a:spcPts val="7000"/>
              </a:lnSpc>
              <a:buFont typeface="Arial"/>
              <a:buChar char="•"/>
            </a:pPr>
            <a:r>
              <a:rPr lang="en-US" sz="4400" b="1" dirty="0" err="1">
                <a:solidFill>
                  <a:srgbClr val="FFFFFF"/>
                </a:solidFill>
                <a:latin typeface="Arial"/>
                <a:cs typeface="Arial"/>
              </a:rPr>
              <a:t>Какво</a:t>
            </a:r>
            <a:r>
              <a:rPr lang="en-US" sz="4400" b="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4400" b="1" dirty="0" err="1">
                <a:solidFill>
                  <a:srgbClr val="FFFFFF"/>
                </a:solidFill>
                <a:latin typeface="Arial"/>
                <a:cs typeface="Arial"/>
              </a:rPr>
              <a:t>научихме</a:t>
            </a:r>
            <a:r>
              <a:rPr lang="en-US" sz="4400" b="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4400" b="1" dirty="0" err="1">
                <a:solidFill>
                  <a:srgbClr val="FFFFFF"/>
                </a:solidFill>
                <a:latin typeface="Arial"/>
                <a:cs typeface="Arial"/>
              </a:rPr>
              <a:t>от</a:t>
            </a:r>
            <a:r>
              <a:rPr lang="en-US" sz="4400" b="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4400" b="1" dirty="0" err="1">
                <a:solidFill>
                  <a:srgbClr val="FFFFFF"/>
                </a:solidFill>
                <a:latin typeface="Arial"/>
                <a:cs typeface="Arial"/>
              </a:rPr>
              <a:t>хакатона</a:t>
            </a:r>
            <a:r>
              <a:rPr lang="en-US" sz="4400" b="1" dirty="0">
                <a:solidFill>
                  <a:srgbClr val="FFFFFF"/>
                </a:solidFill>
                <a:latin typeface="Arial"/>
                <a:cs typeface="Arial"/>
              </a:rPr>
              <a:t>?</a:t>
            </a:r>
            <a:endParaRPr lang="bg-BG" sz="4400" b="1" dirty="0">
              <a:solidFill>
                <a:srgbClr val="FFFFFF"/>
              </a:solidFill>
              <a:latin typeface="Arial"/>
              <a:cs typeface="Arial"/>
            </a:endParaRPr>
          </a:p>
          <a:p>
            <a:pPr marL="1993900" lvl="3" indent="-539750">
              <a:lnSpc>
                <a:spcPts val="7000"/>
              </a:lnSpc>
              <a:buFont typeface="Arial"/>
              <a:buChar char="•"/>
            </a:pPr>
            <a:r>
              <a:rPr lang="bg-BG" sz="4400" b="1" dirty="0">
                <a:solidFill>
                  <a:srgbClr val="FFFFFF"/>
                </a:solidFill>
                <a:latin typeface="Arial"/>
                <a:cs typeface="Arial"/>
              </a:rPr>
              <a:t>От хакатона научихме, че когато нещо не работи или е много трудно, ВИНАГИ има надежда!</a:t>
            </a:r>
            <a:endParaRPr lang="en-US" sz="4400" b="1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id="{4AF4AB5D-D438-21EA-5D27-233F5DE0F788}"/>
              </a:ext>
            </a:extLst>
          </p:cNvPr>
          <p:cNvSpPr/>
          <p:nvPr/>
        </p:nvSpPr>
        <p:spPr>
          <a:xfrm>
            <a:off x="312282" y="6515100"/>
            <a:ext cx="3726318" cy="4215373"/>
          </a:xfrm>
          <a:custGeom>
            <a:avLst/>
            <a:gdLst/>
            <a:ahLst/>
            <a:cxnLst/>
            <a:rect l="l" t="t" r="r" b="b"/>
            <a:pathLst>
              <a:path w="3331348" h="4047104">
                <a:moveTo>
                  <a:pt x="0" y="0"/>
                </a:moveTo>
                <a:lnTo>
                  <a:pt x="3331348" y="0"/>
                </a:lnTo>
                <a:lnTo>
                  <a:pt x="3331348" y="4047104"/>
                </a:lnTo>
                <a:lnTo>
                  <a:pt x="0" y="4047104"/>
                </a:lnTo>
                <a:lnTo>
                  <a:pt x="0" y="0"/>
                </a:lnTo>
                <a:close/>
              </a:path>
            </a:pathLst>
          </a:custGeom>
          <a:blipFill>
            <a:blip r:embed="rId6" cstate="print"/>
            <a:stretch>
              <a:fillRect l="-81632" t="-67068" r="-83434" b="-51119"/>
            </a:stretch>
          </a:blipFill>
        </p:spPr>
      </p:sp>
    </p:spTree>
    <p:extLst>
      <p:ext uri="{BB962C8B-B14F-4D97-AF65-F5344CB8AC3E}">
        <p14:creationId xmlns:p14="http://schemas.microsoft.com/office/powerpoint/2010/main" val="4844801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311</TotalTime>
  <Words>271</Words>
  <Application>Microsoft Office PowerPoint</Application>
  <PresentationFormat>Custom</PresentationFormat>
  <Paragraphs>66</Paragraphs>
  <Slides>10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Wingdings</vt:lpstr>
      <vt:lpstr>Arial</vt:lpstr>
      <vt:lpstr>Arial,Sans-Serif</vt:lpstr>
      <vt:lpstr>Courier New</vt:lpstr>
      <vt:lpstr>Calibri</vt:lpstr>
      <vt:lpstr>Segoe UI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Темплейт за презентация</dc:title>
  <dc:creator>AlexTurboG Georgiev</dc:creator>
  <cp:lastModifiedBy>Ivan</cp:lastModifiedBy>
  <cp:revision>325</cp:revision>
  <dcterms:created xsi:type="dcterms:W3CDTF">2006-08-16T00:00:00Z</dcterms:created>
  <dcterms:modified xsi:type="dcterms:W3CDTF">2024-03-16T00:15:13Z</dcterms:modified>
  <dc:identifier>DAF_NFRPGhY</dc:identifier>
</cp:coreProperties>
</file>